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768" r:id="rId2"/>
  </p:sldMasterIdLst>
  <p:notesMasterIdLst>
    <p:notesMasterId r:id="rId17"/>
  </p:notesMasterIdLst>
  <p:handoutMasterIdLst>
    <p:handoutMasterId r:id="rId18"/>
  </p:handoutMasterIdLst>
  <p:sldIdLst>
    <p:sldId id="1954" r:id="rId3"/>
    <p:sldId id="1972" r:id="rId4"/>
    <p:sldId id="260" r:id="rId5"/>
    <p:sldId id="261" r:id="rId6"/>
    <p:sldId id="262" r:id="rId7"/>
    <p:sldId id="257" r:id="rId8"/>
    <p:sldId id="1986" r:id="rId9"/>
    <p:sldId id="1987" r:id="rId10"/>
    <p:sldId id="1981" r:id="rId11"/>
    <p:sldId id="258" r:id="rId12"/>
    <p:sldId id="1985" r:id="rId13"/>
    <p:sldId id="317" r:id="rId14"/>
    <p:sldId id="323" r:id="rId15"/>
    <p:sldId id="1989" r:id="rId16"/>
  </p:sldIdLst>
  <p:sldSz cx="12192000" cy="6858000"/>
  <p:notesSz cx="6815138" cy="9947275"/>
  <p:embeddedFontLs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Raleway Thin" pitchFamily="2" charset="0"/>
      <p:regular r:id="rId23"/>
      <p:bold r:id="rId24"/>
      <p:italic r:id="rId25"/>
      <p:boldItalic r:id="rId26"/>
    </p:embeddedFont>
    <p:embeddedFont>
      <p:font typeface="Satisfy" panose="02020500000000000000" charset="0"/>
      <p:regular r:id="rId27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標楷體" panose="03000509000000000000" pitchFamily="65" charset="-12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063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1" roundtripDataSignature="AMtx7mjo0/LFxh/uA3pv6JfeAR4p6j8i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9D"/>
    <a:srgbClr val="00CCFF"/>
    <a:srgbClr val="218959"/>
    <a:srgbClr val="017C4F"/>
    <a:srgbClr val="CBF2E6"/>
    <a:srgbClr val="EAF5F7"/>
    <a:srgbClr val="50B1D8"/>
    <a:srgbClr val="99CCFF"/>
    <a:srgbClr val="66CCFF"/>
    <a:srgbClr val="D9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592385-2AE3-48F2-A2BD-928A5A8F3590}">
  <a:tblStyle styleId="{E3592385-2AE3-48F2-A2BD-928A5A8F359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8CF445-0E43-4B69-8CE0-2380F841752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F1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F1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9F6326-66FE-4D1E-99AC-FA532331E7B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0963D6-A765-44C5-8646-2F3DE8931597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1FB"/>
          </a:solidFill>
        </a:fill>
      </a:tcStyle>
    </a:wholeTbl>
    <a:band1H>
      <a:tcTxStyle/>
      <a:tcStyle>
        <a:tcBdr/>
        <a:fill>
          <a:solidFill>
            <a:srgbClr val="E6E1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1F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18685F-F857-4476-B60B-DCA747B014EB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9F1"/>
          </a:solidFill>
        </a:fill>
      </a:tcStyle>
    </a:wholeTbl>
    <a:band1H>
      <a:tcTxStyle/>
      <a:tcStyle>
        <a:tcBdr/>
        <a:fill>
          <a:solidFill>
            <a:srgbClr val="FCF2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F2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330A9F-6CB0-434A-93EA-CAFB68D839A8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BF7"/>
          </a:solidFill>
        </a:fill>
      </a:tcStyle>
    </a:wholeTbl>
    <a:band1H>
      <a:tcTxStyle/>
      <a:tcStyle>
        <a:tcBdr/>
        <a:fill>
          <a:solidFill>
            <a:srgbClr val="E1F6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1F6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450C8A-D34C-4B2C-BF7D-40DF16A263A2}" styleName="Table_6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95152" autoAdjust="0"/>
  </p:normalViewPr>
  <p:slideViewPr>
    <p:cSldViewPr snapToGrid="0">
      <p:cViewPr varScale="1">
        <p:scale>
          <a:sx n="105" d="100"/>
          <a:sy n="105" d="100"/>
        </p:scale>
        <p:origin x="270" y="108"/>
      </p:cViewPr>
      <p:guideLst>
        <p:guide pos="6063"/>
        <p:guide orient="horz" pos="21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18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8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18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Relationship Id="rId18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1C37EFF-C38C-4276-AB10-4E3078AA2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430" cy="498367"/>
          </a:xfrm>
          <a:prstGeom prst="rect">
            <a:avLst/>
          </a:prstGeom>
        </p:spPr>
        <p:txBody>
          <a:bodyPr vert="horz" lIns="88422" tIns="44211" rIns="88422" bIns="4421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BD761F-FED3-4720-B747-ABF30333F3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185" y="1"/>
            <a:ext cx="2953430" cy="498367"/>
          </a:xfrm>
          <a:prstGeom prst="rect">
            <a:avLst/>
          </a:prstGeom>
        </p:spPr>
        <p:txBody>
          <a:bodyPr vert="horz" lIns="88422" tIns="44211" rIns="88422" bIns="44211" rtlCol="0"/>
          <a:lstStyle>
            <a:lvl1pPr algn="r">
              <a:defRPr sz="1200"/>
            </a:lvl1pPr>
          </a:lstStyle>
          <a:p>
            <a:fld id="{16F0788B-E5A4-41E1-A65E-450411BC7A6D}" type="datetimeFigureOut">
              <a:rPr lang="zh-TW" altLang="en-US" smtClean="0"/>
              <a:t>2025/8/29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DEE7E9F-AD7A-4A3A-856B-AABC89F348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908"/>
            <a:ext cx="2953430" cy="498367"/>
          </a:xfrm>
          <a:prstGeom prst="rect">
            <a:avLst/>
          </a:prstGeom>
        </p:spPr>
        <p:txBody>
          <a:bodyPr vert="horz" lIns="88422" tIns="44211" rIns="88422" bIns="4421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C6668BA-8201-4217-BDB7-48B3115F8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185" y="9448908"/>
            <a:ext cx="2953430" cy="498367"/>
          </a:xfrm>
          <a:prstGeom prst="rect">
            <a:avLst/>
          </a:prstGeom>
        </p:spPr>
        <p:txBody>
          <a:bodyPr vert="horz" lIns="88422" tIns="44211" rIns="88422" bIns="44211" rtlCol="0" anchor="b"/>
          <a:lstStyle>
            <a:lvl1pPr algn="r">
              <a:defRPr sz="1200"/>
            </a:lvl1pPr>
          </a:lstStyle>
          <a:p>
            <a:fld id="{8AE147C2-F7C2-4890-B1D0-E0FCC7114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96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53226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0336" y="0"/>
            <a:ext cx="2953226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515" y="4787126"/>
            <a:ext cx="545211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48186"/>
            <a:ext cx="2953226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0336" y="9448186"/>
            <a:ext cx="2953226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b" anchorCtr="0">
            <a:noAutofit/>
          </a:bodyPr>
          <a:lstStyle/>
          <a:p>
            <a:pPr algn="r"/>
            <a:fld id="{00000000-1234-1234-1234-123412341234}" type="slidenum">
              <a:rPr lang="en-US" altLang="zh-TW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9:notes"/>
          <p:cNvSpPr txBox="1">
            <a:spLocks noGrp="1"/>
          </p:cNvSpPr>
          <p:nvPr>
            <p:ph type="body" idx="1"/>
          </p:nvPr>
        </p:nvSpPr>
        <p:spPr>
          <a:xfrm>
            <a:off x="681515" y="4787126"/>
            <a:ext cx="5452110" cy="3916740"/>
          </a:xfrm>
          <a:prstGeom prst="rect">
            <a:avLst/>
          </a:prstGeom>
        </p:spPr>
        <p:txBody>
          <a:bodyPr spcFirstLastPara="1" wrap="square" lIns="91626" tIns="45800" rIns="91626" bIns="4580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51" name="Google Shape;6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20:notes"/>
          <p:cNvSpPr txBox="1">
            <a:spLocks noGrp="1"/>
          </p:cNvSpPr>
          <p:nvPr>
            <p:ph type="body" idx="1"/>
          </p:nvPr>
        </p:nvSpPr>
        <p:spPr>
          <a:xfrm>
            <a:off x="681515" y="4787126"/>
            <a:ext cx="545211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t" anchorCtr="0">
            <a:noAutofit/>
          </a:bodyPr>
          <a:lstStyle/>
          <a:p>
            <a:pPr marL="0" indent="0" defTabSz="442112">
              <a:buSzTx/>
              <a:defRPr/>
            </a:pPr>
            <a:endParaRPr dirty="0"/>
          </a:p>
        </p:txBody>
      </p:sp>
      <p:sp>
        <p:nvSpPr>
          <p:cNvPr id="663" name="Google Shape;663;p20:notes"/>
          <p:cNvSpPr txBox="1">
            <a:spLocks noGrp="1"/>
          </p:cNvSpPr>
          <p:nvPr>
            <p:ph type="sldNum" idx="12"/>
          </p:nvPr>
        </p:nvSpPr>
        <p:spPr>
          <a:xfrm>
            <a:off x="3860336" y="9448186"/>
            <a:ext cx="2953226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b" anchorCtr="0">
            <a:noAutofit/>
          </a:bodyPr>
          <a:lstStyle/>
          <a:p>
            <a:pPr algn="r" defTabSz="884225">
              <a:buSzPts val="1200"/>
              <a:defRPr/>
            </a:pPr>
            <a:fld id="{00000000-1234-1234-1234-123412341234}" type="slidenum">
              <a:rPr lang="en-US" altLang="zh-TW" sz="1200"/>
              <a:pPr algn="r" defTabSz="884225">
                <a:buSzPts val="1200"/>
                <a:defRPr/>
              </a:pPr>
              <a:t>2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23385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84225">
              <a:buClrTx/>
              <a:buSzTx/>
              <a:defRPr/>
            </a:pPr>
            <a:endParaRPr lang="en-US" altLang="zh-TW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25F62-8A80-4DA2-867F-1F6A1FBB7601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674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altLang="zh-TW" sz="1200" smtClean="0">
                <a:solidFill>
                  <a:schemeClr val="dk1"/>
                </a:solidFill>
              </a:rPr>
              <a:pPr algn="r"/>
              <a:t>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3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1" name="Google Shape;1841;p62:notes"/>
          <p:cNvSpPr txBox="1">
            <a:spLocks noGrp="1"/>
          </p:cNvSpPr>
          <p:nvPr>
            <p:ph type="body" idx="1"/>
          </p:nvPr>
        </p:nvSpPr>
        <p:spPr>
          <a:xfrm>
            <a:off x="681515" y="4787126"/>
            <a:ext cx="545211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42" name="Google Shape;1842;p62:notes"/>
          <p:cNvSpPr txBox="1">
            <a:spLocks noGrp="1"/>
          </p:cNvSpPr>
          <p:nvPr>
            <p:ph type="sldNum" idx="12"/>
          </p:nvPr>
        </p:nvSpPr>
        <p:spPr>
          <a:xfrm>
            <a:off x="3860336" y="9448186"/>
            <a:ext cx="2953226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altLang="zh-TW" sz="1200"/>
              <a:pPr algn="r">
                <a:buSzPts val="1200"/>
              </a:pPr>
              <a:t>12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2" name="Google Shape;1992;p68:notes"/>
          <p:cNvSpPr txBox="1">
            <a:spLocks noGrp="1"/>
          </p:cNvSpPr>
          <p:nvPr>
            <p:ph type="body" idx="1"/>
          </p:nvPr>
        </p:nvSpPr>
        <p:spPr>
          <a:xfrm>
            <a:off x="681515" y="4787126"/>
            <a:ext cx="545211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93" name="Google Shape;1993;p68:notes"/>
          <p:cNvSpPr txBox="1">
            <a:spLocks noGrp="1"/>
          </p:cNvSpPr>
          <p:nvPr>
            <p:ph type="sldNum" idx="12"/>
          </p:nvPr>
        </p:nvSpPr>
        <p:spPr>
          <a:xfrm>
            <a:off x="3860336" y="9448186"/>
            <a:ext cx="2953226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45800" rIns="91626" bIns="4580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altLang="zh-TW" sz="1200"/>
              <a:pPr algn="r">
                <a:buSzPts val="1200"/>
              </a:pPr>
              <a:t>13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079929" y="-96288"/>
            <a:ext cx="983432" cy="125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5845" y="-2"/>
            <a:ext cx="952812" cy="107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BBDC8C-4252-4019-9C50-0A2AFE963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0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146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7"/>
          <p:cNvSpPr txBox="1">
            <a:spLocks noGrp="1"/>
          </p:cNvSpPr>
          <p:nvPr>
            <p:ph type="body" idx="1"/>
          </p:nvPr>
        </p:nvSpPr>
        <p:spPr>
          <a:xfrm>
            <a:off x="1140400" y="2008467"/>
            <a:ext cx="8146800" cy="3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𖤓"/>
              <a:defRPr/>
            </a:lvl1pPr>
            <a:lvl2pPr marL="914400" lvl="1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5" name="Google Shape;115;p10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0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07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8" name="Google Shape;118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8568" y="-62180"/>
            <a:ext cx="983432" cy="125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首页">
  <p:cSld name="首页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55443"/>
            <a:ext cx="983432" cy="125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页">
  <p:cSld name="内容页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9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9"/>
          <p:cNvSpPr/>
          <p:nvPr/>
        </p:nvSpPr>
        <p:spPr>
          <a:xfrm>
            <a:off x="0" y="0"/>
            <a:ext cx="12192000" cy="3429001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9"/>
          <p:cNvSpPr/>
          <p:nvPr/>
        </p:nvSpPr>
        <p:spPr>
          <a:xfrm>
            <a:off x="270113" y="191067"/>
            <a:ext cx="11721068" cy="6480628"/>
          </a:xfrm>
          <a:prstGeom prst="roundRect">
            <a:avLst>
              <a:gd name="adj" fmla="val 3785"/>
            </a:avLst>
          </a:prstGeom>
          <a:solidFill>
            <a:schemeClr val="lt1"/>
          </a:solidFill>
          <a:ln w="19300" cap="flat" cmpd="sng">
            <a:solidFill>
              <a:srgbClr val="727272"/>
            </a:solidFill>
            <a:prstDash val="solid"/>
            <a:round/>
            <a:headEnd type="none" w="sm" len="sm"/>
            <a:tailEnd type="none" w="sm" len="sm"/>
          </a:ln>
          <a:effectLst>
            <a:outerShdw blurRad="1397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09"/>
          <p:cNvPicPr preferRelativeResize="0"/>
          <p:nvPr/>
        </p:nvPicPr>
        <p:blipFill rotWithShape="1">
          <a:blip r:embed="rId2">
            <a:alphaModFix/>
          </a:blip>
          <a:srcRect l="12695" t="28208" r="52504" b="33609"/>
          <a:stretch/>
        </p:blipFill>
        <p:spPr>
          <a:xfrm>
            <a:off x="-454808" y="596900"/>
            <a:ext cx="3405971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9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146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9"/>
          <p:cNvSpPr txBox="1">
            <a:spLocks noGrp="1"/>
          </p:cNvSpPr>
          <p:nvPr>
            <p:ph type="body" idx="1"/>
          </p:nvPr>
        </p:nvSpPr>
        <p:spPr>
          <a:xfrm>
            <a:off x="1140400" y="2008467"/>
            <a:ext cx="8146800" cy="3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  <a:defRPr/>
            </a:lvl1pPr>
            <a:lvl2pPr marL="914400" lvl="1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?"/>
              <a:defRPr/>
            </a:lvl2pPr>
            <a:lvl3pPr marL="1371600" lvl="2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?"/>
              <a:defRPr/>
            </a:lvl3pPr>
            <a:lvl4pPr marL="1828800" lvl="3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19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0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146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0"/>
          <p:cNvSpPr txBox="1">
            <a:spLocks noGrp="1"/>
          </p:cNvSpPr>
          <p:nvPr>
            <p:ph type="body" idx="1"/>
          </p:nvPr>
        </p:nvSpPr>
        <p:spPr>
          <a:xfrm>
            <a:off x="1140367" y="2008467"/>
            <a:ext cx="3806400" cy="4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?"/>
              <a:defRPr sz="24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 sz="24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 sz="24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5" name="Google Shape;135;p120"/>
          <p:cNvSpPr txBox="1">
            <a:spLocks noGrp="1"/>
          </p:cNvSpPr>
          <p:nvPr>
            <p:ph type="body" idx="2"/>
          </p:nvPr>
        </p:nvSpPr>
        <p:spPr>
          <a:xfrm>
            <a:off x="5480757" y="2008467"/>
            <a:ext cx="3806400" cy="4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?"/>
              <a:defRPr sz="2400"/>
            </a:lvl1pPr>
            <a:lvl2pPr marL="914400" lvl="1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 sz="2400"/>
            </a:lvl2pPr>
            <a:lvl3pPr marL="1371600" lvl="2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 sz="2400"/>
            </a:lvl3pPr>
            <a:lvl4pPr marL="1828800" lvl="3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2286000" lvl="4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2743200" lvl="5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3200400" lvl="6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3657600" lvl="7" indent="-3429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4114800" lvl="8" indent="-3429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6" name="Google Shape;136;p120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2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146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1"/>
          <p:cNvSpPr txBox="1">
            <a:spLocks noGrp="1"/>
          </p:cNvSpPr>
          <p:nvPr>
            <p:ph type="body" idx="1"/>
          </p:nvPr>
        </p:nvSpPr>
        <p:spPr>
          <a:xfrm>
            <a:off x="1097633" y="2008467"/>
            <a:ext cx="2850000" cy="4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?"/>
              <a:defRPr sz="2133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?"/>
              <a:defRPr sz="2133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?"/>
              <a:defRPr sz="2133"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1" name="Google Shape;141;p121"/>
          <p:cNvSpPr txBox="1">
            <a:spLocks noGrp="1"/>
          </p:cNvSpPr>
          <p:nvPr>
            <p:ph type="body" idx="2"/>
          </p:nvPr>
        </p:nvSpPr>
        <p:spPr>
          <a:xfrm>
            <a:off x="4247251" y="2008467"/>
            <a:ext cx="2850000" cy="4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?"/>
              <a:defRPr sz="2133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?"/>
              <a:defRPr sz="2133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?"/>
              <a:defRPr sz="2133"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2" name="Google Shape;142;p121"/>
          <p:cNvSpPr txBox="1">
            <a:spLocks noGrp="1"/>
          </p:cNvSpPr>
          <p:nvPr>
            <p:ph type="body" idx="3"/>
          </p:nvPr>
        </p:nvSpPr>
        <p:spPr>
          <a:xfrm>
            <a:off x="7396867" y="2008467"/>
            <a:ext cx="2850000" cy="4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?"/>
              <a:defRPr sz="2133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?"/>
              <a:defRPr sz="2133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?"/>
              <a:defRPr sz="2133"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3" name="Google Shape;143;p12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2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146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2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">
  <p:cSld name="Blank lateral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43" y="0"/>
            <a:ext cx="64769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3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1" name="Google Shape;151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46734"/>
            <a:ext cx="983432" cy="125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4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24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4pPr>
            <a:lvl5pPr lvl="4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5pPr>
            <a:lvl6pPr lvl="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6pPr>
            <a:lvl7pPr lvl="6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7pPr>
            <a:lvl8pPr lvl="7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/>
            </a:lvl8pPr>
            <a:lvl9pPr lvl="8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None/>
              <a:defRPr sz="2000"/>
            </a:lvl9pPr>
          </a:lstStyle>
          <a:p>
            <a:endParaRPr/>
          </a:p>
        </p:txBody>
      </p:sp>
      <p:sp>
        <p:nvSpPr>
          <p:cNvPr id="155" name="Google Shape;155;p12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2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24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8" name="Google Shape;158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00687"/>
            <a:ext cx="983432" cy="125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9929" y="-96288"/>
            <a:ext cx="983432" cy="125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BA5EB3D-43A9-4C29-8EE8-B80B8DBDB922}"/>
              </a:ext>
            </a:extLst>
          </p:cNvPr>
          <p:cNvSpPr/>
          <p:nvPr userDrawn="1"/>
        </p:nvSpPr>
        <p:spPr>
          <a:xfrm>
            <a:off x="396200" y="609600"/>
            <a:ext cx="11287800" cy="5810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4222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rst Slide">
  <p:cSld name="1_First Slid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5"/>
          <p:cNvSpPr>
            <a:spLocks noGrp="1"/>
          </p:cNvSpPr>
          <p:nvPr>
            <p:ph type="pic" idx="2"/>
          </p:nvPr>
        </p:nvSpPr>
        <p:spPr>
          <a:xfrm>
            <a:off x="4064000" y="441961"/>
            <a:ext cx="4368800" cy="3083564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125"/>
          <p:cNvSpPr txBox="1">
            <a:spLocks noGrp="1"/>
          </p:cNvSpPr>
          <p:nvPr>
            <p:ph type="body" idx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405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125"/>
          <p:cNvSpPr txBox="1">
            <a:spLocks noGrp="1"/>
          </p:cNvSpPr>
          <p:nvPr>
            <p:ph type="body" idx="3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00" rIns="0" bIns="405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125"/>
          <p:cNvSpPr txBox="1">
            <a:spLocks noGrp="1"/>
          </p:cNvSpPr>
          <p:nvPr>
            <p:ph type="body" idx="4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40">
                <a:solidFill>
                  <a:srgbClr val="9488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尾页">
  <p:cSld name="尾页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0" y="67"/>
            <a:ext cx="849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8900" y="0"/>
            <a:ext cx="68530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140400" y="5773467"/>
            <a:ext cx="99112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800"/>
              <a:buNone/>
              <a:defRPr sz="24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DEB14-F6FE-4F58-B1D2-5733AA0B40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20号-石头体" panose="00000500000000000000" pitchFamily="2" charset="-122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83" y="5672207"/>
            <a:ext cx="983432" cy="12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4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660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-169817" y="-2"/>
            <a:ext cx="1199362" cy="1117602"/>
          </a:xfrm>
          <a:prstGeom prst="triangle">
            <a:avLst/>
          </a:prstGeom>
          <a:solidFill>
            <a:srgbClr val="DD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29863" y="174789"/>
            <a:ext cx="711367" cy="662873"/>
          </a:xfrm>
          <a:prstGeom prst="triangle">
            <a:avLst/>
          </a:prstGeom>
          <a:solidFill>
            <a:srgbClr val="2A3246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63193" y="629718"/>
            <a:ext cx="344197" cy="320733"/>
          </a:xfrm>
          <a:prstGeom prst="triangle">
            <a:avLst/>
          </a:prstGeom>
          <a:solidFill>
            <a:srgbClr val="BA8F2D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11588782" y="5952866"/>
            <a:ext cx="1206436" cy="1124195"/>
          </a:xfrm>
          <a:prstGeom prst="triangle">
            <a:avLst/>
          </a:prstGeom>
          <a:solidFill>
            <a:srgbClr val="DD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11350532" y="6337988"/>
            <a:ext cx="575694" cy="536450"/>
          </a:xfrm>
          <a:prstGeom prst="triangle">
            <a:avLst/>
          </a:prstGeom>
          <a:solidFill>
            <a:srgbClr val="2A3246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1792820" y="6135365"/>
            <a:ext cx="266811" cy="248623"/>
          </a:xfrm>
          <a:prstGeom prst="triangle">
            <a:avLst/>
          </a:prstGeom>
          <a:solidFill>
            <a:srgbClr val="BA8F2D"/>
          </a:solidFill>
          <a:ln>
            <a:noFill/>
          </a:ln>
          <a:effectLst>
            <a:outerShdw blurRad="254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22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8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设计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7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9929" y="-96288"/>
            <a:ext cx="983432" cy="125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BA5EB3D-43A9-4C29-8EE8-B80B8DBDB922}"/>
              </a:ext>
            </a:extLst>
          </p:cNvPr>
          <p:cNvSpPr/>
          <p:nvPr userDrawn="1"/>
        </p:nvSpPr>
        <p:spPr>
          <a:xfrm>
            <a:off x="128639" y="101665"/>
            <a:ext cx="11934721" cy="66546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344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2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C1901F-A877-4B6E-A943-E774F50E9B9A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微軟正黑體" panose="020B0604030504040204" pitchFamily="34" charset="-12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2025/8/29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18BAC6-3D7C-4414-87A0-17AB6F898CBB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Gill Sans MT" panose="020B0502020104020203"/>
                <a:ea typeface="微軟正黑體" panose="020B0604030504040204" pitchFamily="34" charset="-12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Gill Sans MT" panose="020B0502020104020203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538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9929" y="-96288"/>
            <a:ext cx="983432" cy="125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BA5EB3D-43A9-4C29-8EE8-B80B8DBDB9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0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079929" y="-96288"/>
            <a:ext cx="983432" cy="125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01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61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42915" y="-1"/>
            <a:ext cx="731600" cy="93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4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0" y="-167292"/>
            <a:ext cx="731600" cy="9314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BBDC8C-4252-4019-9C50-0A2AFE96343F}"/>
              </a:ext>
            </a:extLst>
          </p:cNvPr>
          <p:cNvSpPr/>
          <p:nvPr userDrawn="1"/>
        </p:nvSpPr>
        <p:spPr>
          <a:xfrm>
            <a:off x="396200" y="609600"/>
            <a:ext cx="11287800" cy="58102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5E985D-E0B0-4417-B03C-15FB3D39A4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7029" y="6440413"/>
            <a:ext cx="1820351" cy="4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 preserve="1">
  <p:cSld name="1_Blank complet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106">
            <a:extLst>
              <a:ext uri="{FF2B5EF4-FFF2-40B4-BE49-F238E27FC236}">
                <a16:creationId xmlns:a16="http://schemas.microsoft.com/office/drawing/2014/main" id="{63AF9851-5C37-4558-AD18-6CD4CA5B984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205845" y="-2"/>
            <a:ext cx="952812" cy="107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BBDC8C-4252-4019-9C50-0A2AFE96343F}"/>
              </a:ext>
            </a:extLst>
          </p:cNvPr>
          <p:cNvSpPr/>
          <p:nvPr userDrawn="1"/>
        </p:nvSpPr>
        <p:spPr>
          <a:xfrm>
            <a:off x="139700" y="101664"/>
            <a:ext cx="11912599" cy="66546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73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4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81468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 b="0" i="0" u="none" strike="noStrike" cap="none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 dirty="0"/>
          </a:p>
        </p:txBody>
      </p:sp>
      <p:sp>
        <p:nvSpPr>
          <p:cNvPr id="92" name="Google Shape;92;p104"/>
          <p:cNvSpPr txBox="1">
            <a:spLocks noGrp="1"/>
          </p:cNvSpPr>
          <p:nvPr>
            <p:ph type="body" idx="1"/>
          </p:nvPr>
        </p:nvSpPr>
        <p:spPr>
          <a:xfrm>
            <a:off x="1140400" y="2008467"/>
            <a:ext cx="8146800" cy="3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93" name="Google Shape;93;p104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aleway Thin"/>
              <a:buNone/>
              <a:defRPr sz="1200" b="0" i="0" u="none" strike="noStrike" cap="none">
                <a:solidFill>
                  <a:srgbClr val="888888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4" name="Google Shape;94;p104"/>
          <p:cNvPicPr preferRelativeResize="0"/>
          <p:nvPr/>
        </p:nvPicPr>
        <p:blipFill rotWithShape="1">
          <a:blip r:embed="rId25">
            <a:alphaModFix/>
          </a:blip>
          <a:srcRect l="18284" t="45000" r="58174"/>
          <a:stretch/>
        </p:blipFill>
        <p:spPr>
          <a:xfrm>
            <a:off x="0" y="4853302"/>
            <a:ext cx="2499360" cy="200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4"/>
          <p:cNvPicPr preferRelativeResize="0"/>
          <p:nvPr/>
        </p:nvPicPr>
        <p:blipFill rotWithShape="1">
          <a:blip r:embed="rId26">
            <a:alphaModFix/>
          </a:blip>
          <a:srcRect l="12787" t="43206" r="70582" b="1"/>
          <a:stretch/>
        </p:blipFill>
        <p:spPr>
          <a:xfrm>
            <a:off x="0" y="5181600"/>
            <a:ext cx="1570262" cy="16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04"/>
          <p:cNvPicPr preferRelativeResize="0"/>
          <p:nvPr/>
        </p:nvPicPr>
        <p:blipFill rotWithShape="1">
          <a:blip r:embed="rId26">
            <a:alphaModFix/>
          </a:blip>
          <a:srcRect l="71863" t="43572"/>
          <a:stretch/>
        </p:blipFill>
        <p:spPr>
          <a:xfrm rot="10800000">
            <a:off x="9179378" y="0"/>
            <a:ext cx="3012622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4"/>
          <p:cNvPicPr preferRelativeResize="0"/>
          <p:nvPr/>
        </p:nvPicPr>
        <p:blipFill rotWithShape="1">
          <a:blip r:embed="rId25">
            <a:alphaModFix/>
          </a:blip>
          <a:srcRect l="18284" t="45000" r="58174"/>
          <a:stretch/>
        </p:blipFill>
        <p:spPr>
          <a:xfrm rot="10800000">
            <a:off x="10431286" y="-1"/>
            <a:ext cx="1760713" cy="141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4"/>
          <p:cNvPicPr preferRelativeResize="0"/>
          <p:nvPr/>
        </p:nvPicPr>
        <p:blipFill rotWithShape="1">
          <a:blip r:embed="rId27">
            <a:alphaModFix/>
          </a:blip>
          <a:srcRect l="85196" t="64404" r="3084" b="2268"/>
          <a:stretch/>
        </p:blipFill>
        <p:spPr>
          <a:xfrm flipH="1">
            <a:off x="0" y="0"/>
            <a:ext cx="934065" cy="108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4"/>
          <p:cNvPicPr preferRelativeResize="0"/>
          <p:nvPr/>
        </p:nvPicPr>
        <p:blipFill rotWithShape="1">
          <a:blip r:embed="rId27">
            <a:alphaModFix/>
          </a:blip>
          <a:srcRect l="70358" t="77383" r="18495" b="8763"/>
          <a:stretch/>
        </p:blipFill>
        <p:spPr>
          <a:xfrm flipH="1">
            <a:off x="10923639" y="59341"/>
            <a:ext cx="1268360" cy="6467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807" r:id="rId2"/>
    <p:sldLayoutId id="2147483811" r:id="rId3"/>
    <p:sldLayoutId id="2147483810" r:id="rId4"/>
    <p:sldLayoutId id="2147483805" r:id="rId5"/>
    <p:sldLayoutId id="2147483813" r:id="rId6"/>
    <p:sldLayoutId id="2147483806" r:id="rId7"/>
    <p:sldLayoutId id="2147483804" r:id="rId8"/>
    <p:sldLayoutId id="2147483808" r:id="rId9"/>
    <p:sldLayoutId id="2147483809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812" r:id="rId2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98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image" Target="../media/image17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5" Type="http://schemas.openxmlformats.org/officeDocument/2006/relationships/image" Target="../media/image16.jpe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sv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sv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18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10" Type="http://schemas.openxmlformats.org/officeDocument/2006/relationships/image" Target="../media/image38.sv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>
            <a:extLst>
              <a:ext uri="{FF2B5EF4-FFF2-40B4-BE49-F238E27FC236}">
                <a16:creationId xmlns:a16="http://schemas.microsoft.com/office/drawing/2014/main" id="{BB7A65C5-D24A-4B8B-8003-A28C26963AB2}"/>
              </a:ext>
            </a:extLst>
          </p:cNvPr>
          <p:cNvGrpSpPr/>
          <p:nvPr/>
        </p:nvGrpSpPr>
        <p:grpSpPr>
          <a:xfrm rot="10800000">
            <a:off x="7641137" y="900211"/>
            <a:ext cx="2570473" cy="3609876"/>
            <a:chOff x="0" y="0"/>
            <a:chExt cx="406400" cy="406400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0A26E3C7-3227-4FAA-AFAF-490D45603026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203200" y="0"/>
                  </a:lnTo>
                  <a:lnTo>
                    <a:pt x="406400" y="203200"/>
                  </a:lnTo>
                  <a:lnTo>
                    <a:pt x="2032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6FFDA">
                    <a:alpha val="100000"/>
                  </a:srgbClr>
                </a:gs>
                <a:gs pos="50000">
                  <a:srgbClr val="EEF5FF">
                    <a:alpha val="100000"/>
                  </a:srgbClr>
                </a:gs>
                <a:gs pos="100000">
                  <a:srgbClr val="D3FFD5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A8FE2696-3A99-4DD0-9237-109B2B55C4CB}"/>
                </a:ext>
              </a:extLst>
            </p:cNvPr>
            <p:cNvSpPr txBox="1"/>
            <p:nvPr/>
          </p:nvSpPr>
          <p:spPr>
            <a:xfrm>
              <a:off x="177800" y="-47625"/>
              <a:ext cx="152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Group 2">
            <a:extLst>
              <a:ext uri="{FF2B5EF4-FFF2-40B4-BE49-F238E27FC236}">
                <a16:creationId xmlns:a16="http://schemas.microsoft.com/office/drawing/2014/main" id="{305DBF25-936D-4BF1-BCAA-68487321E20C}"/>
              </a:ext>
            </a:extLst>
          </p:cNvPr>
          <p:cNvGrpSpPr/>
          <p:nvPr/>
        </p:nvGrpSpPr>
        <p:grpSpPr>
          <a:xfrm rot="10800000">
            <a:off x="5713761" y="880753"/>
            <a:ext cx="2570473" cy="3609876"/>
            <a:chOff x="0" y="0"/>
            <a:chExt cx="406400" cy="406400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11EAAE3E-034B-4916-9D8D-DF86F719CC29}"/>
                </a:ext>
              </a:extLst>
            </p:cNvPr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0" y="0"/>
                  </a:moveTo>
                  <a:lnTo>
                    <a:pt x="203200" y="0"/>
                  </a:lnTo>
                  <a:lnTo>
                    <a:pt x="406400" y="203200"/>
                  </a:lnTo>
                  <a:lnTo>
                    <a:pt x="2032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6FFDA">
                    <a:alpha val="100000"/>
                  </a:srgbClr>
                </a:gs>
                <a:gs pos="50000">
                  <a:srgbClr val="EEF5FF">
                    <a:alpha val="100000"/>
                  </a:srgbClr>
                </a:gs>
                <a:gs pos="100000">
                  <a:srgbClr val="D3FFD5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D81E622F-6A4C-4A37-B999-DA406F938F79}"/>
                </a:ext>
              </a:extLst>
            </p:cNvPr>
            <p:cNvSpPr txBox="1"/>
            <p:nvPr/>
          </p:nvSpPr>
          <p:spPr>
            <a:xfrm>
              <a:off x="177800" y="-47625"/>
              <a:ext cx="1524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9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Google Shape;342;p1">
            <a:extLst>
              <a:ext uri="{FF2B5EF4-FFF2-40B4-BE49-F238E27FC236}">
                <a16:creationId xmlns:a16="http://schemas.microsoft.com/office/drawing/2014/main" id="{11905CB2-5248-4A1A-AD4F-DF7ED6C72AB4}"/>
              </a:ext>
            </a:extLst>
          </p:cNvPr>
          <p:cNvSpPr txBox="1"/>
          <p:nvPr/>
        </p:nvSpPr>
        <p:spPr>
          <a:xfrm>
            <a:off x="4747839" y="1822037"/>
            <a:ext cx="7063515" cy="243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ts val="9500"/>
              </a:lnSpc>
              <a:defRPr/>
            </a:pPr>
            <a:r>
              <a:rPr lang="zh-TW" altLang="en-US" sz="8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掌握</a:t>
            </a:r>
            <a:r>
              <a:rPr lang="en-US" altLang="zh-TW" sz="8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117</a:t>
            </a:r>
            <a:br>
              <a:rPr lang="en-US" altLang="zh-TW" sz="8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</a:br>
            <a:r>
              <a:rPr lang="zh-TW" altLang="en-US" sz="8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迎向新契機</a:t>
            </a: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2A89ED0-4F5C-49CF-AB23-D52AAD3A95EC}"/>
              </a:ext>
            </a:extLst>
          </p:cNvPr>
          <p:cNvGrpSpPr/>
          <p:nvPr/>
        </p:nvGrpSpPr>
        <p:grpSpPr>
          <a:xfrm>
            <a:off x="2157787" y="1053514"/>
            <a:ext cx="3264368" cy="3264354"/>
            <a:chOff x="522599" y="313348"/>
            <a:chExt cx="5223333" cy="5223312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F93409E2-621D-4237-AC47-F2CAE50EC3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2599" y="313348"/>
              <a:ext cx="5223333" cy="5223312"/>
              <a:chOff x="0" y="0"/>
              <a:chExt cx="6350000" cy="6349975"/>
            </a:xfrm>
          </p:grpSpPr>
          <p:sp>
            <p:nvSpPr>
              <p:cNvPr id="50" name="Freeform 4">
                <a:extLst>
                  <a:ext uri="{FF2B5EF4-FFF2-40B4-BE49-F238E27FC236}">
                    <a16:creationId xmlns:a16="http://schemas.microsoft.com/office/drawing/2014/main" id="{CC1D45CD-90C8-4943-9455-0BCC858A018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r="-50093"/>
                </a:stretch>
              </a:blipFill>
            </p:spPr>
          </p:sp>
        </p:grp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00A2DCC2-3793-437B-B259-54BAF557CB50}"/>
                </a:ext>
              </a:extLst>
            </p:cNvPr>
            <p:cNvSpPr/>
            <p:nvPr/>
          </p:nvSpPr>
          <p:spPr>
            <a:xfrm rot="21048491">
              <a:off x="3065884" y="4069568"/>
              <a:ext cx="1138122" cy="770571"/>
            </a:xfrm>
            <a:custGeom>
              <a:avLst/>
              <a:gdLst/>
              <a:ahLst/>
              <a:cxnLst/>
              <a:rect l="l" t="t" r="r" b="b"/>
              <a:pathLst>
                <a:path w="6176060" h="4114800">
                  <a:moveTo>
                    <a:pt x="0" y="0"/>
                  </a:moveTo>
                  <a:lnTo>
                    <a:pt x="6176060" y="0"/>
                  </a:lnTo>
                  <a:lnTo>
                    <a:pt x="617606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6" name="Group 9">
              <a:extLst>
                <a:ext uri="{FF2B5EF4-FFF2-40B4-BE49-F238E27FC236}">
                  <a16:creationId xmlns:a16="http://schemas.microsoft.com/office/drawing/2014/main" id="{32B6E0D9-04DE-4C6D-B0B1-A421FC275D5A}"/>
                </a:ext>
              </a:extLst>
            </p:cNvPr>
            <p:cNvGrpSpPr/>
            <p:nvPr/>
          </p:nvGrpSpPr>
          <p:grpSpPr>
            <a:xfrm>
              <a:off x="922263" y="630998"/>
              <a:ext cx="4700631" cy="4715996"/>
              <a:chOff x="255681" y="0"/>
              <a:chExt cx="557119" cy="558940"/>
            </a:xfrm>
          </p:grpSpPr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59E747B8-B7D2-438D-AA1D-1F266531D45B}"/>
                  </a:ext>
                </a:extLst>
              </p:cNvPr>
              <p:cNvSpPr/>
              <p:nvPr/>
            </p:nvSpPr>
            <p:spPr>
              <a:xfrm>
                <a:off x="255681" y="0"/>
                <a:ext cx="557119" cy="5589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28530" r="-32875" b="-7603"/>
                </a:stretch>
              </a:blipFill>
            </p:spPr>
          </p:sp>
        </p:grpSp>
        <p:pic>
          <p:nvPicPr>
            <p:cNvPr id="47" name="Google Shape;395;p3">
              <a:extLst>
                <a:ext uri="{FF2B5EF4-FFF2-40B4-BE49-F238E27FC236}">
                  <a16:creationId xmlns:a16="http://schemas.microsoft.com/office/drawing/2014/main" id="{E3035271-CEE7-409C-AE45-819C76A30D88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l="22696" t="-1173" r="21920" b="1"/>
            <a:stretch/>
          </p:blipFill>
          <p:spPr>
            <a:xfrm>
              <a:off x="2070367" y="1482193"/>
              <a:ext cx="2421759" cy="249179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C1359FCD-7667-471A-A733-F018B35ABF77}"/>
                </a:ext>
              </a:extLst>
            </p:cNvPr>
            <p:cNvSpPr/>
            <p:nvPr/>
          </p:nvSpPr>
          <p:spPr>
            <a:xfrm>
              <a:off x="2439132" y="2618584"/>
              <a:ext cx="1721198" cy="1721198"/>
            </a:xfrm>
            <a:custGeom>
              <a:avLst/>
              <a:gdLst/>
              <a:ahLst/>
              <a:cxnLst/>
              <a:rect l="l" t="t" r="r" b="b"/>
              <a:pathLst>
                <a:path w="8229600" h="8229600">
                  <a:moveTo>
                    <a:pt x="0" y="0"/>
                  </a:moveTo>
                  <a:lnTo>
                    <a:pt x="8229600" y="0"/>
                  </a:lnTo>
                  <a:lnTo>
                    <a:pt x="82296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sp>
        <p:nvSpPr>
          <p:cNvPr id="56" name="AutoShape 6" descr="新竹市政府工務處">
            <a:extLst>
              <a:ext uri="{FF2B5EF4-FFF2-40B4-BE49-F238E27FC236}">
                <a16:creationId xmlns:a16="http://schemas.microsoft.com/office/drawing/2014/main" id="{35A25752-099C-49AC-A609-49224BA1CD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2043" y="30032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A2186347-CEA9-4F68-B0ED-1B736A3948A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116" t="-2326" r="13815" b="52156"/>
          <a:stretch/>
        </p:blipFill>
        <p:spPr>
          <a:xfrm>
            <a:off x="8936573" y="146824"/>
            <a:ext cx="749396" cy="613934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9B7FB15E-2393-44E5-B23E-8573BA4020D4}"/>
              </a:ext>
            </a:extLst>
          </p:cNvPr>
          <p:cNvGrpSpPr/>
          <p:nvPr/>
        </p:nvGrpSpPr>
        <p:grpSpPr>
          <a:xfrm>
            <a:off x="139441" y="4862740"/>
            <a:ext cx="11913117" cy="1207851"/>
            <a:chOff x="121668" y="4968397"/>
            <a:chExt cx="11913117" cy="1207851"/>
          </a:xfrm>
        </p:grpSpPr>
        <p:sp>
          <p:nvSpPr>
            <p:cNvPr id="57" name="Google Shape;343;p1">
              <a:extLst>
                <a:ext uri="{FF2B5EF4-FFF2-40B4-BE49-F238E27FC236}">
                  <a16:creationId xmlns:a16="http://schemas.microsoft.com/office/drawing/2014/main" id="{9D05B69D-88DD-4953-8A3C-668571A728C3}"/>
                </a:ext>
              </a:extLst>
            </p:cNvPr>
            <p:cNvSpPr txBox="1"/>
            <p:nvPr/>
          </p:nvSpPr>
          <p:spPr>
            <a:xfrm>
              <a:off x="881204" y="5020528"/>
              <a:ext cx="11153581" cy="112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zh-TW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新竹市</a:t>
              </a:r>
              <a:r>
                <a:rPr lang="zh-TW" altLang="en-US" sz="60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Microsoft JhengHei"/>
                </a:rPr>
                <a:t>十二年國教適性入學宣導</a:t>
              </a:r>
              <a:endParaRPr sz="6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endParaRPr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5BC5C3B-7E4D-4DFB-B4ED-64AFB3FC4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10571" r="70080"/>
            <a:stretch/>
          </p:blipFill>
          <p:spPr>
            <a:xfrm>
              <a:off x="121668" y="4968397"/>
              <a:ext cx="878035" cy="1207851"/>
            </a:xfrm>
            <a:prstGeom prst="rect">
              <a:avLst/>
            </a:prstGeom>
          </p:spPr>
        </p:pic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BB67F58-D8A0-4EFF-8DF2-69B0A451D270}"/>
              </a:ext>
            </a:extLst>
          </p:cNvPr>
          <p:cNvGrpSpPr/>
          <p:nvPr/>
        </p:nvGrpSpPr>
        <p:grpSpPr>
          <a:xfrm>
            <a:off x="9657163" y="86467"/>
            <a:ext cx="2506479" cy="637801"/>
            <a:chOff x="9657163" y="86467"/>
            <a:chExt cx="2506479" cy="637801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E580EF5E-1E45-4A68-ADAD-A80FB40304E6}"/>
                </a:ext>
              </a:extLst>
            </p:cNvPr>
            <p:cNvGrpSpPr/>
            <p:nvPr/>
          </p:nvGrpSpPr>
          <p:grpSpPr>
            <a:xfrm>
              <a:off x="9657163" y="86467"/>
              <a:ext cx="614179" cy="637801"/>
              <a:chOff x="1271464" y="3468382"/>
              <a:chExt cx="2639184" cy="2740691"/>
            </a:xfrm>
            <a:solidFill>
              <a:srgbClr val="00B0F0"/>
            </a:solidFill>
          </p:grpSpPr>
          <p:grpSp>
            <p:nvGrpSpPr>
              <p:cNvPr id="33" name="组合 4">
                <a:extLst>
                  <a:ext uri="{FF2B5EF4-FFF2-40B4-BE49-F238E27FC236}">
                    <a16:creationId xmlns:a16="http://schemas.microsoft.com/office/drawing/2014/main" id="{B06E5E22-512C-4307-B59D-3B043389BA87}"/>
                  </a:ext>
                </a:extLst>
              </p:cNvPr>
              <p:cNvGrpSpPr/>
              <p:nvPr/>
            </p:nvGrpSpPr>
            <p:grpSpPr>
              <a:xfrm>
                <a:off x="1271464" y="3468382"/>
                <a:ext cx="2639184" cy="2740691"/>
                <a:chOff x="1092202" y="1959998"/>
                <a:chExt cx="1769801" cy="1837870"/>
              </a:xfrm>
              <a:grpFill/>
            </p:grpSpPr>
            <p:sp>
              <p:nvSpPr>
                <p:cNvPr id="35" name="MH_SubTitle_1">
                  <a:extLst>
                    <a:ext uri="{FF2B5EF4-FFF2-40B4-BE49-F238E27FC236}">
                      <a16:creationId xmlns:a16="http://schemas.microsoft.com/office/drawing/2014/main" id="{18FADC71-152C-457A-85E7-3D4F60666335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139644" y="2075509"/>
                  <a:ext cx="1606847" cy="1606847"/>
                </a:xfrm>
                <a:prstGeom prst="ellipse">
                  <a:avLst/>
                </a:prstGeom>
                <a:solidFill>
                  <a:srgbClr val="69BCC7"/>
                </a:solidFill>
                <a:ln w="28575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59" name="MH_Other_1">
                  <a:extLst>
                    <a:ext uri="{FF2B5EF4-FFF2-40B4-BE49-F238E27FC236}">
                      <a16:creationId xmlns:a16="http://schemas.microsoft.com/office/drawing/2014/main" id="{BC92729D-83AF-4CD7-A04D-BCE86F99284D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092202" y="1959998"/>
                  <a:ext cx="1769801" cy="1837870"/>
                </a:xfrm>
                <a:custGeom>
                  <a:avLst/>
                  <a:gdLst>
                    <a:gd name="connsiteX0" fmla="*/ 757956 w 1577106"/>
                    <a:gd name="connsiteY0" fmla="*/ 0 h 1638300"/>
                    <a:gd name="connsiteX1" fmla="*/ 1577106 w 1577106"/>
                    <a:gd name="connsiteY1" fmla="*/ 819150 h 1638300"/>
                    <a:gd name="connsiteX2" fmla="*/ 757956 w 1577106"/>
                    <a:gd name="connsiteY2" fmla="*/ 1638300 h 1638300"/>
                    <a:gd name="connsiteX3" fmla="*/ 3179 w 1577106"/>
                    <a:gd name="connsiteY3" fmla="*/ 1138000 h 1638300"/>
                    <a:gd name="connsiteX4" fmla="*/ 0 w 1577106"/>
                    <a:gd name="connsiteY4" fmla="*/ 1127760 h 1638300"/>
                    <a:gd name="connsiteX5" fmla="*/ 62811 w 1577106"/>
                    <a:gd name="connsiteY5" fmla="*/ 1127760 h 1638300"/>
                    <a:gd name="connsiteX6" fmla="*/ 126428 w 1577106"/>
                    <a:gd name="connsiteY6" fmla="*/ 1244966 h 1638300"/>
                    <a:gd name="connsiteX7" fmla="*/ 757956 w 1577106"/>
                    <a:gd name="connsiteY7" fmla="*/ 1580747 h 1638300"/>
                    <a:gd name="connsiteX8" fmla="*/ 1519553 w 1577106"/>
                    <a:gd name="connsiteY8" fmla="*/ 819150 h 1638300"/>
                    <a:gd name="connsiteX9" fmla="*/ 757956 w 1577106"/>
                    <a:gd name="connsiteY9" fmla="*/ 57553 h 1638300"/>
                    <a:gd name="connsiteX10" fmla="*/ 738906 w 1577106"/>
                    <a:gd name="connsiteY10" fmla="*/ 58515 h 1638300"/>
                    <a:gd name="connsiteX11" fmla="*/ 738906 w 1577106"/>
                    <a:gd name="connsiteY11" fmla="*/ 96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7106" h="1638300">
                      <a:moveTo>
                        <a:pt x="757956" y="0"/>
                      </a:moveTo>
                      <a:cubicBezTo>
                        <a:pt x="1210360" y="0"/>
                        <a:pt x="1577106" y="366746"/>
                        <a:pt x="1577106" y="819150"/>
                      </a:cubicBezTo>
                      <a:cubicBezTo>
                        <a:pt x="1577106" y="1271554"/>
                        <a:pt x="1210360" y="1638300"/>
                        <a:pt x="757956" y="1638300"/>
                      </a:cubicBezTo>
                      <a:cubicBezTo>
                        <a:pt x="418653" y="1638300"/>
                        <a:pt x="127533" y="1432005"/>
                        <a:pt x="3179" y="1138000"/>
                      </a:cubicBezTo>
                      <a:lnTo>
                        <a:pt x="0" y="1127760"/>
                      </a:lnTo>
                      <a:lnTo>
                        <a:pt x="62811" y="1127760"/>
                      </a:lnTo>
                      <a:lnTo>
                        <a:pt x="126428" y="1244966"/>
                      </a:lnTo>
                      <a:cubicBezTo>
                        <a:pt x="263293" y="1447552"/>
                        <a:pt x="495070" y="1580747"/>
                        <a:pt x="757956" y="1580747"/>
                      </a:cubicBezTo>
                      <a:cubicBezTo>
                        <a:pt x="1178574" y="1580747"/>
                        <a:pt x="1519553" y="1239768"/>
                        <a:pt x="1519553" y="819150"/>
                      </a:cubicBezTo>
                      <a:cubicBezTo>
                        <a:pt x="1519553" y="398532"/>
                        <a:pt x="1178574" y="57553"/>
                        <a:pt x="757956" y="57553"/>
                      </a:cubicBezTo>
                      <a:lnTo>
                        <a:pt x="738906" y="58515"/>
                      </a:lnTo>
                      <a:lnTo>
                        <a:pt x="738906" y="96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sp>
            <p:nvSpPr>
              <p:cNvPr id="34" name="Text Box 37">
                <a:extLst>
                  <a:ext uri="{FF2B5EF4-FFF2-40B4-BE49-F238E27FC236}">
                    <a16:creationId xmlns:a16="http://schemas.microsoft.com/office/drawing/2014/main" id="{5E42C244-4CCF-4036-939D-0B81A4FB89D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93862" y="3601390"/>
                <a:ext cx="1892874" cy="224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8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1pPr>
                <a:lvl2pPr marL="742950" indent="-285750">
                  <a:spcBef>
                    <a:spcPts val="12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2pPr>
                <a:lvl3pPr marL="1143000" indent="-228600">
                  <a:spcBef>
                    <a:spcPts val="8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3pPr>
                <a:lvl4pPr marL="16002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4pPr>
                <a:lvl5pPr marL="20574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</a:t>
                </a:r>
              </a:p>
            </p:txBody>
          </p:sp>
        </p:grp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A3EE67AE-C7E2-4A48-8D22-6835D513458B}"/>
                </a:ext>
              </a:extLst>
            </p:cNvPr>
            <p:cNvGrpSpPr/>
            <p:nvPr/>
          </p:nvGrpSpPr>
          <p:grpSpPr>
            <a:xfrm>
              <a:off x="10317563" y="86467"/>
              <a:ext cx="614179" cy="637801"/>
              <a:chOff x="1271464" y="3468382"/>
              <a:chExt cx="2639184" cy="2740691"/>
            </a:xfrm>
            <a:solidFill>
              <a:srgbClr val="00B0F0"/>
            </a:solidFill>
          </p:grpSpPr>
          <p:grpSp>
            <p:nvGrpSpPr>
              <p:cNvPr id="61" name="组合 4">
                <a:extLst>
                  <a:ext uri="{FF2B5EF4-FFF2-40B4-BE49-F238E27FC236}">
                    <a16:creationId xmlns:a16="http://schemas.microsoft.com/office/drawing/2014/main" id="{613E809A-8BE2-4012-8590-A4449ECFCA6F}"/>
                  </a:ext>
                </a:extLst>
              </p:cNvPr>
              <p:cNvGrpSpPr/>
              <p:nvPr/>
            </p:nvGrpSpPr>
            <p:grpSpPr>
              <a:xfrm>
                <a:off x="1271464" y="3468382"/>
                <a:ext cx="2639184" cy="2740691"/>
                <a:chOff x="1092202" y="1959998"/>
                <a:chExt cx="1769801" cy="1837870"/>
              </a:xfrm>
              <a:grpFill/>
            </p:grpSpPr>
            <p:sp>
              <p:nvSpPr>
                <p:cNvPr id="63" name="MH_SubTitle_1">
                  <a:extLst>
                    <a:ext uri="{FF2B5EF4-FFF2-40B4-BE49-F238E27FC236}">
                      <a16:creationId xmlns:a16="http://schemas.microsoft.com/office/drawing/2014/main" id="{13C6C11F-A5F3-4F24-B22A-81CC9AD29ACC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139644" y="2075509"/>
                  <a:ext cx="1606847" cy="1606847"/>
                </a:xfrm>
                <a:prstGeom prst="ellipse">
                  <a:avLst/>
                </a:prstGeom>
                <a:solidFill>
                  <a:srgbClr val="69BCC7"/>
                </a:solidFill>
                <a:ln w="28575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64" name="MH_Other_1">
                  <a:extLst>
                    <a:ext uri="{FF2B5EF4-FFF2-40B4-BE49-F238E27FC236}">
                      <a16:creationId xmlns:a16="http://schemas.microsoft.com/office/drawing/2014/main" id="{996C8719-0C45-4F07-9CA4-EC502B37678E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092202" y="1959998"/>
                  <a:ext cx="1769801" cy="1837870"/>
                </a:xfrm>
                <a:custGeom>
                  <a:avLst/>
                  <a:gdLst>
                    <a:gd name="connsiteX0" fmla="*/ 757956 w 1577106"/>
                    <a:gd name="connsiteY0" fmla="*/ 0 h 1638300"/>
                    <a:gd name="connsiteX1" fmla="*/ 1577106 w 1577106"/>
                    <a:gd name="connsiteY1" fmla="*/ 819150 h 1638300"/>
                    <a:gd name="connsiteX2" fmla="*/ 757956 w 1577106"/>
                    <a:gd name="connsiteY2" fmla="*/ 1638300 h 1638300"/>
                    <a:gd name="connsiteX3" fmla="*/ 3179 w 1577106"/>
                    <a:gd name="connsiteY3" fmla="*/ 1138000 h 1638300"/>
                    <a:gd name="connsiteX4" fmla="*/ 0 w 1577106"/>
                    <a:gd name="connsiteY4" fmla="*/ 1127760 h 1638300"/>
                    <a:gd name="connsiteX5" fmla="*/ 62811 w 1577106"/>
                    <a:gd name="connsiteY5" fmla="*/ 1127760 h 1638300"/>
                    <a:gd name="connsiteX6" fmla="*/ 126428 w 1577106"/>
                    <a:gd name="connsiteY6" fmla="*/ 1244966 h 1638300"/>
                    <a:gd name="connsiteX7" fmla="*/ 757956 w 1577106"/>
                    <a:gd name="connsiteY7" fmla="*/ 1580747 h 1638300"/>
                    <a:gd name="connsiteX8" fmla="*/ 1519553 w 1577106"/>
                    <a:gd name="connsiteY8" fmla="*/ 819150 h 1638300"/>
                    <a:gd name="connsiteX9" fmla="*/ 757956 w 1577106"/>
                    <a:gd name="connsiteY9" fmla="*/ 57553 h 1638300"/>
                    <a:gd name="connsiteX10" fmla="*/ 738906 w 1577106"/>
                    <a:gd name="connsiteY10" fmla="*/ 58515 h 1638300"/>
                    <a:gd name="connsiteX11" fmla="*/ 738906 w 1577106"/>
                    <a:gd name="connsiteY11" fmla="*/ 96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7106" h="1638300">
                      <a:moveTo>
                        <a:pt x="757956" y="0"/>
                      </a:moveTo>
                      <a:cubicBezTo>
                        <a:pt x="1210360" y="0"/>
                        <a:pt x="1577106" y="366746"/>
                        <a:pt x="1577106" y="819150"/>
                      </a:cubicBezTo>
                      <a:cubicBezTo>
                        <a:pt x="1577106" y="1271554"/>
                        <a:pt x="1210360" y="1638300"/>
                        <a:pt x="757956" y="1638300"/>
                      </a:cubicBezTo>
                      <a:cubicBezTo>
                        <a:pt x="418653" y="1638300"/>
                        <a:pt x="127533" y="1432005"/>
                        <a:pt x="3179" y="1138000"/>
                      </a:cubicBezTo>
                      <a:lnTo>
                        <a:pt x="0" y="1127760"/>
                      </a:lnTo>
                      <a:lnTo>
                        <a:pt x="62811" y="1127760"/>
                      </a:lnTo>
                      <a:lnTo>
                        <a:pt x="126428" y="1244966"/>
                      </a:lnTo>
                      <a:cubicBezTo>
                        <a:pt x="263293" y="1447552"/>
                        <a:pt x="495070" y="1580747"/>
                        <a:pt x="757956" y="1580747"/>
                      </a:cubicBezTo>
                      <a:cubicBezTo>
                        <a:pt x="1178574" y="1580747"/>
                        <a:pt x="1519553" y="1239768"/>
                        <a:pt x="1519553" y="819150"/>
                      </a:cubicBezTo>
                      <a:cubicBezTo>
                        <a:pt x="1519553" y="398532"/>
                        <a:pt x="1178574" y="57553"/>
                        <a:pt x="757956" y="57553"/>
                      </a:cubicBezTo>
                      <a:lnTo>
                        <a:pt x="738906" y="58515"/>
                      </a:lnTo>
                      <a:lnTo>
                        <a:pt x="738906" y="96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sp>
            <p:nvSpPr>
              <p:cNvPr id="62" name="Text Box 37">
                <a:extLst>
                  <a:ext uri="{FF2B5EF4-FFF2-40B4-BE49-F238E27FC236}">
                    <a16:creationId xmlns:a16="http://schemas.microsoft.com/office/drawing/2014/main" id="{7FE3C25E-1AC1-4C8B-A9E6-238AA8E69DC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93862" y="3601390"/>
                <a:ext cx="1892874" cy="224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8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1pPr>
                <a:lvl2pPr marL="742950" indent="-285750">
                  <a:spcBef>
                    <a:spcPts val="12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2pPr>
                <a:lvl3pPr marL="1143000" indent="-228600">
                  <a:spcBef>
                    <a:spcPts val="8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3pPr>
                <a:lvl4pPr marL="16002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4pPr>
                <a:lvl5pPr marL="20574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zh-TW" altLang="en-US" sz="2800" b="1" kern="1200" dirty="0">
                    <a:solidFill>
                      <a:schemeClr val="bg1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竹</a:t>
                </a:r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id="{A80A9DE8-372A-40A8-9FEF-3921F859750B}"/>
                </a:ext>
              </a:extLst>
            </p:cNvPr>
            <p:cNvGrpSpPr/>
            <p:nvPr/>
          </p:nvGrpSpPr>
          <p:grpSpPr>
            <a:xfrm>
              <a:off x="10952563" y="86467"/>
              <a:ext cx="614179" cy="637801"/>
              <a:chOff x="1271464" y="3468382"/>
              <a:chExt cx="2639184" cy="2740691"/>
            </a:xfrm>
            <a:solidFill>
              <a:srgbClr val="00B0F0"/>
            </a:solidFill>
          </p:grpSpPr>
          <p:grpSp>
            <p:nvGrpSpPr>
              <p:cNvPr id="66" name="组合 4">
                <a:extLst>
                  <a:ext uri="{FF2B5EF4-FFF2-40B4-BE49-F238E27FC236}">
                    <a16:creationId xmlns:a16="http://schemas.microsoft.com/office/drawing/2014/main" id="{CA6B9191-21D4-4961-BFB0-140E73606BC7}"/>
                  </a:ext>
                </a:extLst>
              </p:cNvPr>
              <p:cNvGrpSpPr/>
              <p:nvPr/>
            </p:nvGrpSpPr>
            <p:grpSpPr>
              <a:xfrm>
                <a:off x="1271464" y="3468382"/>
                <a:ext cx="2639184" cy="2740691"/>
                <a:chOff x="1092202" y="1959998"/>
                <a:chExt cx="1769801" cy="1837870"/>
              </a:xfrm>
              <a:grpFill/>
            </p:grpSpPr>
            <p:sp>
              <p:nvSpPr>
                <p:cNvPr id="68" name="MH_SubTitle_1">
                  <a:extLst>
                    <a:ext uri="{FF2B5EF4-FFF2-40B4-BE49-F238E27FC236}">
                      <a16:creationId xmlns:a16="http://schemas.microsoft.com/office/drawing/2014/main" id="{811D012E-F848-400C-8A3D-2CED0C4C30E4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139644" y="2075509"/>
                  <a:ext cx="1606847" cy="1606847"/>
                </a:xfrm>
                <a:prstGeom prst="ellipse">
                  <a:avLst/>
                </a:prstGeom>
                <a:solidFill>
                  <a:srgbClr val="69BCC7"/>
                </a:solidFill>
                <a:ln w="28575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69" name="MH_Other_1">
                  <a:extLst>
                    <a:ext uri="{FF2B5EF4-FFF2-40B4-BE49-F238E27FC236}">
                      <a16:creationId xmlns:a16="http://schemas.microsoft.com/office/drawing/2014/main" id="{46A09069-3657-4B43-8D2F-41B20E298F97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092202" y="1959998"/>
                  <a:ext cx="1769801" cy="1837870"/>
                </a:xfrm>
                <a:custGeom>
                  <a:avLst/>
                  <a:gdLst>
                    <a:gd name="connsiteX0" fmla="*/ 757956 w 1577106"/>
                    <a:gd name="connsiteY0" fmla="*/ 0 h 1638300"/>
                    <a:gd name="connsiteX1" fmla="*/ 1577106 w 1577106"/>
                    <a:gd name="connsiteY1" fmla="*/ 819150 h 1638300"/>
                    <a:gd name="connsiteX2" fmla="*/ 757956 w 1577106"/>
                    <a:gd name="connsiteY2" fmla="*/ 1638300 h 1638300"/>
                    <a:gd name="connsiteX3" fmla="*/ 3179 w 1577106"/>
                    <a:gd name="connsiteY3" fmla="*/ 1138000 h 1638300"/>
                    <a:gd name="connsiteX4" fmla="*/ 0 w 1577106"/>
                    <a:gd name="connsiteY4" fmla="*/ 1127760 h 1638300"/>
                    <a:gd name="connsiteX5" fmla="*/ 62811 w 1577106"/>
                    <a:gd name="connsiteY5" fmla="*/ 1127760 h 1638300"/>
                    <a:gd name="connsiteX6" fmla="*/ 126428 w 1577106"/>
                    <a:gd name="connsiteY6" fmla="*/ 1244966 h 1638300"/>
                    <a:gd name="connsiteX7" fmla="*/ 757956 w 1577106"/>
                    <a:gd name="connsiteY7" fmla="*/ 1580747 h 1638300"/>
                    <a:gd name="connsiteX8" fmla="*/ 1519553 w 1577106"/>
                    <a:gd name="connsiteY8" fmla="*/ 819150 h 1638300"/>
                    <a:gd name="connsiteX9" fmla="*/ 757956 w 1577106"/>
                    <a:gd name="connsiteY9" fmla="*/ 57553 h 1638300"/>
                    <a:gd name="connsiteX10" fmla="*/ 738906 w 1577106"/>
                    <a:gd name="connsiteY10" fmla="*/ 58515 h 1638300"/>
                    <a:gd name="connsiteX11" fmla="*/ 738906 w 1577106"/>
                    <a:gd name="connsiteY11" fmla="*/ 96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7106" h="1638300">
                      <a:moveTo>
                        <a:pt x="757956" y="0"/>
                      </a:moveTo>
                      <a:cubicBezTo>
                        <a:pt x="1210360" y="0"/>
                        <a:pt x="1577106" y="366746"/>
                        <a:pt x="1577106" y="819150"/>
                      </a:cubicBezTo>
                      <a:cubicBezTo>
                        <a:pt x="1577106" y="1271554"/>
                        <a:pt x="1210360" y="1638300"/>
                        <a:pt x="757956" y="1638300"/>
                      </a:cubicBezTo>
                      <a:cubicBezTo>
                        <a:pt x="418653" y="1638300"/>
                        <a:pt x="127533" y="1432005"/>
                        <a:pt x="3179" y="1138000"/>
                      </a:cubicBezTo>
                      <a:lnTo>
                        <a:pt x="0" y="1127760"/>
                      </a:lnTo>
                      <a:lnTo>
                        <a:pt x="62811" y="1127760"/>
                      </a:lnTo>
                      <a:lnTo>
                        <a:pt x="126428" y="1244966"/>
                      </a:lnTo>
                      <a:cubicBezTo>
                        <a:pt x="263293" y="1447552"/>
                        <a:pt x="495070" y="1580747"/>
                        <a:pt x="757956" y="1580747"/>
                      </a:cubicBezTo>
                      <a:cubicBezTo>
                        <a:pt x="1178574" y="1580747"/>
                        <a:pt x="1519553" y="1239768"/>
                        <a:pt x="1519553" y="819150"/>
                      </a:cubicBezTo>
                      <a:cubicBezTo>
                        <a:pt x="1519553" y="398532"/>
                        <a:pt x="1178574" y="57553"/>
                        <a:pt x="757956" y="57553"/>
                      </a:cubicBezTo>
                      <a:lnTo>
                        <a:pt x="738906" y="58515"/>
                      </a:lnTo>
                      <a:lnTo>
                        <a:pt x="738906" y="96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sp>
            <p:nvSpPr>
              <p:cNvPr id="67" name="Text Box 37">
                <a:extLst>
                  <a:ext uri="{FF2B5EF4-FFF2-40B4-BE49-F238E27FC236}">
                    <a16:creationId xmlns:a16="http://schemas.microsoft.com/office/drawing/2014/main" id="{A54A5051-9AC9-462B-AD14-C5696C9CC57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93862" y="3601390"/>
                <a:ext cx="1892874" cy="224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8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1pPr>
                <a:lvl2pPr marL="742950" indent="-285750">
                  <a:spcBef>
                    <a:spcPts val="12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2pPr>
                <a:lvl3pPr marL="1143000" indent="-228600">
                  <a:spcBef>
                    <a:spcPts val="8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3pPr>
                <a:lvl4pPr marL="16002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4pPr>
                <a:lvl5pPr marL="20574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好</a:t>
                </a:r>
              </a:p>
            </p:txBody>
          </p:sp>
        </p:grpSp>
        <p:grpSp>
          <p:nvGrpSpPr>
            <p:cNvPr id="70" name="群組 69">
              <a:extLst>
                <a:ext uri="{FF2B5EF4-FFF2-40B4-BE49-F238E27FC236}">
                  <a16:creationId xmlns:a16="http://schemas.microsoft.com/office/drawing/2014/main" id="{11DEDA19-53C0-4AF3-95AD-62A3214C5D54}"/>
                </a:ext>
              </a:extLst>
            </p:cNvPr>
            <p:cNvGrpSpPr/>
            <p:nvPr/>
          </p:nvGrpSpPr>
          <p:grpSpPr>
            <a:xfrm>
              <a:off x="11549463" y="86467"/>
              <a:ext cx="614179" cy="637801"/>
              <a:chOff x="1271464" y="3468382"/>
              <a:chExt cx="2639184" cy="2740691"/>
            </a:xfrm>
            <a:solidFill>
              <a:srgbClr val="00B0F0"/>
            </a:solidFill>
          </p:grpSpPr>
          <p:grpSp>
            <p:nvGrpSpPr>
              <p:cNvPr id="71" name="组合 4">
                <a:extLst>
                  <a:ext uri="{FF2B5EF4-FFF2-40B4-BE49-F238E27FC236}">
                    <a16:creationId xmlns:a16="http://schemas.microsoft.com/office/drawing/2014/main" id="{DCB84EF3-D0CA-4FA8-B1E9-5A0BBF0701C9}"/>
                  </a:ext>
                </a:extLst>
              </p:cNvPr>
              <p:cNvGrpSpPr/>
              <p:nvPr/>
            </p:nvGrpSpPr>
            <p:grpSpPr>
              <a:xfrm>
                <a:off x="1271464" y="3468382"/>
                <a:ext cx="2639184" cy="2740691"/>
                <a:chOff x="1092202" y="1959998"/>
                <a:chExt cx="1769801" cy="1837870"/>
              </a:xfrm>
              <a:grpFill/>
            </p:grpSpPr>
            <p:sp>
              <p:nvSpPr>
                <p:cNvPr id="73" name="MH_SubTitle_1">
                  <a:extLst>
                    <a:ext uri="{FF2B5EF4-FFF2-40B4-BE49-F238E27FC236}">
                      <a16:creationId xmlns:a16="http://schemas.microsoft.com/office/drawing/2014/main" id="{672B2212-9937-48DA-ACB4-455DAD33D524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1139644" y="2075509"/>
                  <a:ext cx="1606847" cy="1606847"/>
                </a:xfrm>
                <a:prstGeom prst="ellipse">
                  <a:avLst/>
                </a:prstGeom>
                <a:solidFill>
                  <a:srgbClr val="69BCC7"/>
                </a:solidFill>
                <a:ln w="28575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74" name="MH_Other_1">
                  <a:extLst>
                    <a:ext uri="{FF2B5EF4-FFF2-40B4-BE49-F238E27FC236}">
                      <a16:creationId xmlns:a16="http://schemas.microsoft.com/office/drawing/2014/main" id="{0630EBC3-921E-48D1-A8C9-4E7265454AF4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092202" y="1959998"/>
                  <a:ext cx="1769801" cy="1837870"/>
                </a:xfrm>
                <a:custGeom>
                  <a:avLst/>
                  <a:gdLst>
                    <a:gd name="connsiteX0" fmla="*/ 757956 w 1577106"/>
                    <a:gd name="connsiteY0" fmla="*/ 0 h 1638300"/>
                    <a:gd name="connsiteX1" fmla="*/ 1577106 w 1577106"/>
                    <a:gd name="connsiteY1" fmla="*/ 819150 h 1638300"/>
                    <a:gd name="connsiteX2" fmla="*/ 757956 w 1577106"/>
                    <a:gd name="connsiteY2" fmla="*/ 1638300 h 1638300"/>
                    <a:gd name="connsiteX3" fmla="*/ 3179 w 1577106"/>
                    <a:gd name="connsiteY3" fmla="*/ 1138000 h 1638300"/>
                    <a:gd name="connsiteX4" fmla="*/ 0 w 1577106"/>
                    <a:gd name="connsiteY4" fmla="*/ 1127760 h 1638300"/>
                    <a:gd name="connsiteX5" fmla="*/ 62811 w 1577106"/>
                    <a:gd name="connsiteY5" fmla="*/ 1127760 h 1638300"/>
                    <a:gd name="connsiteX6" fmla="*/ 126428 w 1577106"/>
                    <a:gd name="connsiteY6" fmla="*/ 1244966 h 1638300"/>
                    <a:gd name="connsiteX7" fmla="*/ 757956 w 1577106"/>
                    <a:gd name="connsiteY7" fmla="*/ 1580747 h 1638300"/>
                    <a:gd name="connsiteX8" fmla="*/ 1519553 w 1577106"/>
                    <a:gd name="connsiteY8" fmla="*/ 819150 h 1638300"/>
                    <a:gd name="connsiteX9" fmla="*/ 757956 w 1577106"/>
                    <a:gd name="connsiteY9" fmla="*/ 57553 h 1638300"/>
                    <a:gd name="connsiteX10" fmla="*/ 738906 w 1577106"/>
                    <a:gd name="connsiteY10" fmla="*/ 58515 h 1638300"/>
                    <a:gd name="connsiteX11" fmla="*/ 738906 w 1577106"/>
                    <a:gd name="connsiteY11" fmla="*/ 96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77106" h="1638300">
                      <a:moveTo>
                        <a:pt x="757956" y="0"/>
                      </a:moveTo>
                      <a:cubicBezTo>
                        <a:pt x="1210360" y="0"/>
                        <a:pt x="1577106" y="366746"/>
                        <a:pt x="1577106" y="819150"/>
                      </a:cubicBezTo>
                      <a:cubicBezTo>
                        <a:pt x="1577106" y="1271554"/>
                        <a:pt x="1210360" y="1638300"/>
                        <a:pt x="757956" y="1638300"/>
                      </a:cubicBezTo>
                      <a:cubicBezTo>
                        <a:pt x="418653" y="1638300"/>
                        <a:pt x="127533" y="1432005"/>
                        <a:pt x="3179" y="1138000"/>
                      </a:cubicBezTo>
                      <a:lnTo>
                        <a:pt x="0" y="1127760"/>
                      </a:lnTo>
                      <a:lnTo>
                        <a:pt x="62811" y="1127760"/>
                      </a:lnTo>
                      <a:lnTo>
                        <a:pt x="126428" y="1244966"/>
                      </a:lnTo>
                      <a:cubicBezTo>
                        <a:pt x="263293" y="1447552"/>
                        <a:pt x="495070" y="1580747"/>
                        <a:pt x="757956" y="1580747"/>
                      </a:cubicBezTo>
                      <a:cubicBezTo>
                        <a:pt x="1178574" y="1580747"/>
                        <a:pt x="1519553" y="1239768"/>
                        <a:pt x="1519553" y="819150"/>
                      </a:cubicBezTo>
                      <a:cubicBezTo>
                        <a:pt x="1519553" y="398532"/>
                        <a:pt x="1178574" y="57553"/>
                        <a:pt x="757956" y="57553"/>
                      </a:cubicBezTo>
                      <a:lnTo>
                        <a:pt x="738906" y="58515"/>
                      </a:lnTo>
                      <a:lnTo>
                        <a:pt x="738906" y="96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 cmpd="sng" algn="in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  <p:sp>
            <p:nvSpPr>
              <p:cNvPr id="72" name="Text Box 37">
                <a:extLst>
                  <a:ext uri="{FF2B5EF4-FFF2-40B4-BE49-F238E27FC236}">
                    <a16:creationId xmlns:a16="http://schemas.microsoft.com/office/drawing/2014/main" id="{EB690D9F-405D-4A11-83D2-A311313C0DB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93862" y="3642320"/>
                <a:ext cx="1892874" cy="224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8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1pPr>
                <a:lvl2pPr marL="742950" indent="-285750">
                  <a:spcBef>
                    <a:spcPts val="12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2pPr>
                <a:lvl3pPr marL="1143000" indent="-228600">
                  <a:spcBef>
                    <a:spcPts val="8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3pPr>
                <a:lvl4pPr marL="16002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4pPr>
                <a:lvl5pPr marL="2057400" indent="-228600">
                  <a:spcBef>
                    <a:spcPts val="600"/>
                  </a:spcBef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Microsoft JhengHei UI" pitchFamily="34" charset="-120"/>
                    <a:ea typeface="Microsoft JhengHei UI" pitchFamily="34" charset="-12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41">
        <p:fade/>
      </p:transition>
    </mc:Choice>
    <mc:Fallback xmlns="">
      <p:transition spd="med" advTm="1394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18FB5D6E-17DF-42C1-AE5F-334553913138}"/>
              </a:ext>
            </a:extLst>
          </p:cNvPr>
          <p:cNvGrpSpPr/>
          <p:nvPr/>
        </p:nvGrpSpPr>
        <p:grpSpPr>
          <a:xfrm>
            <a:off x="340416" y="77291"/>
            <a:ext cx="12061134" cy="982831"/>
            <a:chOff x="162976" y="-2281294"/>
            <a:chExt cx="7413746" cy="7052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25749DF3-E655-46F5-B1CB-DD0FA1ACB2F1}"/>
                </a:ext>
              </a:extLst>
            </p:cNvPr>
            <p:cNvGrpSpPr/>
            <p:nvPr/>
          </p:nvGrpSpPr>
          <p:grpSpPr>
            <a:xfrm>
              <a:off x="162976" y="-2181494"/>
              <a:ext cx="6866946" cy="605449"/>
              <a:chOff x="142765" y="-2181494"/>
              <a:chExt cx="6015355" cy="605449"/>
            </a:xfrm>
          </p:grpSpPr>
          <p:sp>
            <p:nvSpPr>
              <p:cNvPr id="19" name="圓角化同側角落矩形 119">
                <a:extLst>
                  <a:ext uri="{FF2B5EF4-FFF2-40B4-BE49-F238E27FC236}">
                    <a16:creationId xmlns:a16="http://schemas.microsoft.com/office/drawing/2014/main" id="{67A7B37E-0B53-4B34-A6E7-1D905976EA1E}"/>
                  </a:ext>
                </a:extLst>
              </p:cNvPr>
              <p:cNvSpPr/>
              <p:nvPr/>
            </p:nvSpPr>
            <p:spPr>
              <a:xfrm rot="16200000" flipH="1">
                <a:off x="2847718" y="-4886447"/>
                <a:ext cx="605449" cy="6015355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96C8E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化同側角落矩形 32">
                <a:extLst>
                  <a:ext uri="{FF2B5EF4-FFF2-40B4-BE49-F238E27FC236}">
                    <a16:creationId xmlns:a16="http://schemas.microsoft.com/office/drawing/2014/main" id="{6AC6E482-3231-4A1E-AC4C-7BA4F01BB278}"/>
                  </a:ext>
                </a:extLst>
              </p:cNvPr>
              <p:cNvSpPr/>
              <p:nvPr/>
            </p:nvSpPr>
            <p:spPr>
              <a:xfrm rot="16200000" flipH="1">
                <a:off x="2866546" y="-4844873"/>
                <a:ext cx="508000" cy="590757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270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8" name="Google Shape;446;p38">
              <a:extLst>
                <a:ext uri="{FF2B5EF4-FFF2-40B4-BE49-F238E27FC236}">
                  <a16:creationId xmlns:a16="http://schemas.microsoft.com/office/drawing/2014/main" id="{7AB07989-421A-4394-85BA-0E7C51F7EA30}"/>
                </a:ext>
              </a:extLst>
            </p:cNvPr>
            <p:cNvSpPr txBox="1">
              <a:spLocks/>
            </p:cNvSpPr>
            <p:nvPr/>
          </p:nvSpPr>
          <p:spPr>
            <a:xfrm>
              <a:off x="808405" y="-2281294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起航 變革篇  </a:t>
              </a:r>
              <a:r>
                <a:rPr lang="en-US" altLang="zh-TW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</a:t>
              </a:r>
              <a:r>
                <a:rPr lang="zh-TW" altLang="en-US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 </a:t>
              </a: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新  制  特  點</a:t>
              </a:r>
            </a:p>
          </p:txBody>
        </p:sp>
      </p:grpSp>
      <p:sp>
        <p:nvSpPr>
          <p:cNvPr id="21" name="Freeform 28">
            <a:extLst>
              <a:ext uri="{FF2B5EF4-FFF2-40B4-BE49-F238E27FC236}">
                <a16:creationId xmlns:a16="http://schemas.microsoft.com/office/drawing/2014/main" id="{0DC09E31-455F-4814-94A6-6498B5C85035}"/>
              </a:ext>
            </a:extLst>
          </p:cNvPr>
          <p:cNvSpPr/>
          <p:nvPr/>
        </p:nvSpPr>
        <p:spPr>
          <a:xfrm>
            <a:off x="586992" y="230757"/>
            <a:ext cx="781168" cy="744301"/>
          </a:xfrm>
          <a:custGeom>
            <a:avLst/>
            <a:gdLst/>
            <a:ahLst/>
            <a:cxnLst/>
            <a:rect l="l" t="t" r="r" b="b"/>
            <a:pathLst>
              <a:path w="4163373" h="4114800">
                <a:moveTo>
                  <a:pt x="0" y="0"/>
                </a:moveTo>
                <a:lnTo>
                  <a:pt x="4163373" y="0"/>
                </a:lnTo>
                <a:lnTo>
                  <a:pt x="4163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id="{03407469-FEAD-41B6-82AE-9C95AF18B6E4}"/>
              </a:ext>
            </a:extLst>
          </p:cNvPr>
          <p:cNvSpPr/>
          <p:nvPr/>
        </p:nvSpPr>
        <p:spPr>
          <a:xfrm>
            <a:off x="16968" y="0"/>
            <a:ext cx="843752" cy="843752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27EA004E-AFA0-4D56-A10A-933F235E5467}"/>
              </a:ext>
            </a:extLst>
          </p:cNvPr>
          <p:cNvSpPr/>
          <p:nvPr/>
        </p:nvSpPr>
        <p:spPr>
          <a:xfrm>
            <a:off x="10758696" y="562903"/>
            <a:ext cx="678997" cy="69982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E9BAFB-54D4-4731-9587-D0EC00E7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74" y="1139544"/>
            <a:ext cx="10558052" cy="5360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D8DAF54-2D1C-B102-FD9B-E3380BA0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69562"/>
            <a:ext cx="10515600" cy="900256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9CB6998-7B4F-E760-0395-DA5844A29B5B}"/>
              </a:ext>
            </a:extLst>
          </p:cNvPr>
          <p:cNvGraphicFramePr>
            <a:graphicFrameLocks noGrp="1"/>
          </p:cNvGraphicFramePr>
          <p:nvPr/>
        </p:nvGraphicFramePr>
        <p:xfrm>
          <a:off x="357956" y="1477818"/>
          <a:ext cx="11351491" cy="363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982">
                  <a:extLst>
                    <a:ext uri="{9D8B030D-6E8A-4147-A177-3AD203B41FA5}">
                      <a16:colId xmlns:a16="http://schemas.microsoft.com/office/drawing/2014/main" val="246455340"/>
                    </a:ext>
                  </a:extLst>
                </a:gridCol>
                <a:gridCol w="2746688">
                  <a:extLst>
                    <a:ext uri="{9D8B030D-6E8A-4147-A177-3AD203B41FA5}">
                      <a16:colId xmlns:a16="http://schemas.microsoft.com/office/drawing/2014/main" val="4053801194"/>
                    </a:ext>
                  </a:extLst>
                </a:gridCol>
                <a:gridCol w="3035012">
                  <a:extLst>
                    <a:ext uri="{9D8B030D-6E8A-4147-A177-3AD203B41FA5}">
                      <a16:colId xmlns:a16="http://schemas.microsoft.com/office/drawing/2014/main" val="2151480850"/>
                    </a:ext>
                  </a:extLst>
                </a:gridCol>
                <a:gridCol w="3511809">
                  <a:extLst>
                    <a:ext uri="{9D8B030D-6E8A-4147-A177-3AD203B41FA5}">
                      <a16:colId xmlns:a16="http://schemas.microsoft.com/office/drawing/2014/main" val="1708057621"/>
                    </a:ext>
                  </a:extLst>
                </a:gridCol>
              </a:tblGrid>
              <a:tr h="3784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比較項目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 </a:t>
                      </a:r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學年度（原制度）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117 </a:t>
                      </a:r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學年度（新制度）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差異說明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1912379160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總積分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101(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扶助弱勢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將扶助弱勢納入總積分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2651785391"/>
                  </a:ext>
                </a:extLst>
              </a:tr>
              <a:tr h="803444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會考成績採計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三級分制（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五級分制（</a:t>
                      </a:r>
                      <a:r>
                        <a:rPr lang="en-US" altLang="zh-TW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B++</a:t>
                      </a:r>
                      <a:r>
                        <a:rPr lang="zh-TW" altLang="en-US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</a:t>
                      </a:r>
                      <a:r>
                        <a:rPr lang="zh-TW" altLang="en-US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zh-TW" altLang="en-US" sz="16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級細分為三個級別，增加評量精準度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2967261856"/>
                  </a:ext>
                </a:extLst>
              </a:tr>
              <a:tr h="803444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積分設定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A：6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分、</a:t>
                      </a:r>
                      <a:r>
                        <a:rPr lang="en-US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B：4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分、</a:t>
                      </a:r>
                      <a:r>
                        <a:rPr lang="en-US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C：2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A：6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分、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B++：5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分、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B+：4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分、</a:t>
                      </a:r>
                      <a:r>
                        <a:rPr lang="en-US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B：3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分、</a:t>
                      </a:r>
                      <a:r>
                        <a:rPr lang="en-US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C：2</a:t>
                      </a:r>
                      <a:r>
                        <a:rPr 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同一科的分數細緻化，總積分更具區辨力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3134327853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積點制度（比序）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無積點制度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有積點制度：轉換為積點</a:t>
                      </a:r>
                      <a:endParaRPr lang="en-US" altLang="zh-TW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A++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 ～ 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 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點）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若積分相同，依積點進行進一步排序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4283122194"/>
                  </a:ext>
                </a:extLst>
              </a:tr>
              <a:tr h="401722"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寫作測驗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無積分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寫作成績轉換為積點</a:t>
                      </a:r>
                      <a:endParaRPr lang="en-US" altLang="zh-TW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 → 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1~0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點）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寫作成績正式納入積點比序項目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1064553338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0E575CA6-6992-23BB-22DA-9660761B0B3F}"/>
              </a:ext>
            </a:extLst>
          </p:cNvPr>
          <p:cNvGrpSpPr/>
          <p:nvPr/>
        </p:nvGrpSpPr>
        <p:grpSpPr>
          <a:xfrm>
            <a:off x="357956" y="92756"/>
            <a:ext cx="11011112" cy="973357"/>
            <a:chOff x="347461" y="-2197290"/>
            <a:chExt cx="6768317" cy="698450"/>
          </a:xfrm>
        </p:grpSpPr>
        <p:sp>
          <p:nvSpPr>
            <p:cNvPr id="11" name="圓角化同側角落矩形 119">
              <a:extLst>
                <a:ext uri="{FF2B5EF4-FFF2-40B4-BE49-F238E27FC236}">
                  <a16:creationId xmlns:a16="http://schemas.microsoft.com/office/drawing/2014/main" id="{FFEAC1DD-4B39-E206-316D-51902B2E35BB}"/>
                </a:ext>
              </a:extLst>
            </p:cNvPr>
            <p:cNvSpPr/>
            <p:nvPr/>
          </p:nvSpPr>
          <p:spPr>
            <a:xfrm rot="16200000" flipH="1">
              <a:off x="3626325" y="-4662574"/>
              <a:ext cx="605449" cy="5705524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6C8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Google Shape;446;p38">
              <a:extLst>
                <a:ext uri="{FF2B5EF4-FFF2-40B4-BE49-F238E27FC236}">
                  <a16:creationId xmlns:a16="http://schemas.microsoft.com/office/drawing/2014/main" id="{7457539C-AA0C-366F-6A13-A96951EB0208}"/>
                </a:ext>
              </a:extLst>
            </p:cNvPr>
            <p:cNvSpPr txBox="1">
              <a:spLocks/>
            </p:cNvSpPr>
            <p:nvPr/>
          </p:nvSpPr>
          <p:spPr>
            <a:xfrm>
              <a:off x="347461" y="-2197289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前後制度比較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05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05CA510-B91F-41B9-B644-F8190065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87" y="1201480"/>
            <a:ext cx="10395896" cy="4936273"/>
          </a:xfrm>
          <a:prstGeom prst="rect">
            <a:avLst/>
          </a:prstGeom>
        </p:spPr>
      </p:pic>
      <p:sp>
        <p:nvSpPr>
          <p:cNvPr id="1845" name="Google Shape;1845;p62"/>
          <p:cNvSpPr/>
          <p:nvPr/>
        </p:nvSpPr>
        <p:spPr>
          <a:xfrm>
            <a:off x="1113843" y="2863139"/>
            <a:ext cx="3134307" cy="160378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51" name="Google Shape;1851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0962" y="1315043"/>
            <a:ext cx="811978" cy="890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064D169C-AF6C-4716-90CD-B423D57C9736}"/>
              </a:ext>
            </a:extLst>
          </p:cNvPr>
          <p:cNvGrpSpPr/>
          <p:nvPr/>
        </p:nvGrpSpPr>
        <p:grpSpPr>
          <a:xfrm>
            <a:off x="340416" y="75011"/>
            <a:ext cx="12293362" cy="985110"/>
            <a:chOff x="162976" y="-2282929"/>
            <a:chExt cx="7556492" cy="706884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378805AC-0FCF-4E31-BAA0-BE4D1F72B1AB}"/>
                </a:ext>
              </a:extLst>
            </p:cNvPr>
            <p:cNvGrpSpPr/>
            <p:nvPr/>
          </p:nvGrpSpPr>
          <p:grpSpPr>
            <a:xfrm>
              <a:off x="162976" y="-2181494"/>
              <a:ext cx="6866946" cy="605449"/>
              <a:chOff x="142765" y="-2181494"/>
              <a:chExt cx="6015355" cy="605449"/>
            </a:xfrm>
          </p:grpSpPr>
          <p:sp>
            <p:nvSpPr>
              <p:cNvPr id="11" name="圓角化同側角落矩形 119">
                <a:extLst>
                  <a:ext uri="{FF2B5EF4-FFF2-40B4-BE49-F238E27FC236}">
                    <a16:creationId xmlns:a16="http://schemas.microsoft.com/office/drawing/2014/main" id="{F9A68137-BFAC-4B9D-A7EC-E258AC1348B9}"/>
                  </a:ext>
                </a:extLst>
              </p:cNvPr>
              <p:cNvSpPr/>
              <p:nvPr/>
            </p:nvSpPr>
            <p:spPr>
              <a:xfrm rot="16200000" flipH="1">
                <a:off x="2847718" y="-4886447"/>
                <a:ext cx="605449" cy="6015355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圓角化同側角落矩形 32">
                <a:extLst>
                  <a:ext uri="{FF2B5EF4-FFF2-40B4-BE49-F238E27FC236}">
                    <a16:creationId xmlns:a16="http://schemas.microsoft.com/office/drawing/2014/main" id="{EF8C97E7-DFF9-46D1-96D0-9F600F9531C1}"/>
                  </a:ext>
                </a:extLst>
              </p:cNvPr>
              <p:cNvSpPr/>
              <p:nvPr/>
            </p:nvSpPr>
            <p:spPr>
              <a:xfrm rot="16200000" flipH="1">
                <a:off x="2866546" y="-4844873"/>
                <a:ext cx="508000" cy="590757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270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Google Shape;446;p38">
              <a:extLst>
                <a:ext uri="{FF2B5EF4-FFF2-40B4-BE49-F238E27FC236}">
                  <a16:creationId xmlns:a16="http://schemas.microsoft.com/office/drawing/2014/main" id="{6DCD5064-0E3E-43FB-831D-8D15334E15C6}"/>
                </a:ext>
              </a:extLst>
            </p:cNvPr>
            <p:cNvSpPr txBox="1">
              <a:spLocks/>
            </p:cNvSpPr>
            <p:nvPr/>
          </p:nvSpPr>
          <p:spPr>
            <a:xfrm>
              <a:off x="951151" y="-2282929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共航 資源篇 </a:t>
              </a:r>
              <a:r>
                <a:rPr lang="en-US" altLang="zh-TW" kern="0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</a:t>
              </a:r>
              <a:r>
                <a:rPr lang="zh-TW" altLang="en-US" kern="0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竹苗區免試入學平臺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9110D9D-1635-4A31-BE46-9D67745A0535}"/>
              </a:ext>
            </a:extLst>
          </p:cNvPr>
          <p:cNvSpPr/>
          <p:nvPr/>
        </p:nvSpPr>
        <p:spPr>
          <a:xfrm>
            <a:off x="671833" y="302861"/>
            <a:ext cx="793590" cy="735063"/>
          </a:xfrm>
          <a:custGeom>
            <a:avLst/>
            <a:gdLst/>
            <a:ahLst/>
            <a:cxnLst/>
            <a:rect l="l" t="t" r="r" b="b"/>
            <a:pathLst>
              <a:path w="2387789" h="2211689">
                <a:moveTo>
                  <a:pt x="0" y="0"/>
                </a:moveTo>
                <a:lnTo>
                  <a:pt x="2387789" y="0"/>
                </a:lnTo>
                <a:lnTo>
                  <a:pt x="2387789" y="2211689"/>
                </a:lnTo>
                <a:lnTo>
                  <a:pt x="0" y="2211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8891DAA7-5041-465E-B34F-7EEB9385CE17}"/>
              </a:ext>
            </a:extLst>
          </p:cNvPr>
          <p:cNvSpPr/>
          <p:nvPr/>
        </p:nvSpPr>
        <p:spPr>
          <a:xfrm>
            <a:off x="34099" y="-98742"/>
            <a:ext cx="843752" cy="843752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8C78468C-EC17-4657-8409-0F09F2E8FDA7}"/>
              </a:ext>
            </a:extLst>
          </p:cNvPr>
          <p:cNvSpPr/>
          <p:nvPr/>
        </p:nvSpPr>
        <p:spPr>
          <a:xfrm>
            <a:off x="10801561" y="573829"/>
            <a:ext cx="678997" cy="69982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0A2A53E-4B2A-446E-AEDB-CE6193E39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33" y="6371772"/>
            <a:ext cx="2208947" cy="565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53">
        <p:fade/>
      </p:transition>
    </mc:Choice>
    <mc:Fallback xmlns="">
      <p:transition spd="med" advTm="1515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57D6C21-3B6C-47C7-9033-114364286250}"/>
              </a:ext>
            </a:extLst>
          </p:cNvPr>
          <p:cNvSpPr/>
          <p:nvPr/>
        </p:nvSpPr>
        <p:spPr>
          <a:xfrm>
            <a:off x="311915" y="1391059"/>
            <a:ext cx="11568170" cy="5345652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95" name="Google Shape;199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6770" y="5129820"/>
            <a:ext cx="1036892" cy="10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6" name="Google Shape;1996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491" y="3870284"/>
            <a:ext cx="1093461" cy="105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4801" y="3858881"/>
            <a:ext cx="1095567" cy="112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8" name="Google Shape;1998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2619" y="2627373"/>
            <a:ext cx="1052851" cy="103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9" name="Google Shape;1999;p68"/>
          <p:cNvGrpSpPr/>
          <p:nvPr/>
        </p:nvGrpSpPr>
        <p:grpSpPr>
          <a:xfrm rot="1339456">
            <a:off x="642694" y="2629085"/>
            <a:ext cx="933898" cy="1104088"/>
            <a:chOff x="3752653" y="1785435"/>
            <a:chExt cx="233363" cy="270379"/>
          </a:xfrm>
          <a:solidFill>
            <a:schemeClr val="accent1"/>
          </a:solidFill>
        </p:grpSpPr>
        <p:sp>
          <p:nvSpPr>
            <p:cNvPr id="2000" name="Google Shape;2000;p68"/>
            <p:cNvSpPr/>
            <p:nvPr/>
          </p:nvSpPr>
          <p:spPr>
            <a:xfrm>
              <a:off x="3819328" y="1796547"/>
              <a:ext cx="166688" cy="219075"/>
            </a:xfrm>
            <a:custGeom>
              <a:avLst/>
              <a:gdLst/>
              <a:ahLst/>
              <a:cxnLst/>
              <a:rect l="l" t="t" r="r" b="b"/>
              <a:pathLst>
                <a:path w="79" h="103" extrusionOk="0">
                  <a:moveTo>
                    <a:pt x="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72" y="103"/>
                    <a:pt x="79" y="97"/>
                    <a:pt x="79" y="8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2" y="0"/>
                    <a:pt x="63" y="0"/>
                  </a:cubicBezTo>
                  <a:close/>
                  <a:moveTo>
                    <a:pt x="12" y="47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12" y="60"/>
                    <a:pt x="12" y="60"/>
                    <a:pt x="12" y="60"/>
                  </a:cubicBezTo>
                  <a:lnTo>
                    <a:pt x="12" y="47"/>
                  </a:lnTo>
                  <a:close/>
                  <a:moveTo>
                    <a:pt x="26" y="94"/>
                  </a:moveTo>
                  <a:cubicBezTo>
                    <a:pt x="12" y="94"/>
                    <a:pt x="12" y="94"/>
                    <a:pt x="12" y="9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26" y="82"/>
                    <a:pt x="26" y="82"/>
                    <a:pt x="26" y="82"/>
                  </a:cubicBezTo>
                  <a:lnTo>
                    <a:pt x="26" y="94"/>
                  </a:lnTo>
                  <a:close/>
                  <a:moveTo>
                    <a:pt x="26" y="77"/>
                  </a:moveTo>
                  <a:cubicBezTo>
                    <a:pt x="13" y="77"/>
                    <a:pt x="13" y="77"/>
                    <a:pt x="13" y="77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6" y="64"/>
                    <a:pt x="26" y="64"/>
                    <a:pt x="26" y="64"/>
                  </a:cubicBezTo>
                  <a:lnTo>
                    <a:pt x="26" y="77"/>
                  </a:lnTo>
                  <a:close/>
                  <a:moveTo>
                    <a:pt x="45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45" y="82"/>
                    <a:pt x="45" y="82"/>
                    <a:pt x="45" y="82"/>
                  </a:cubicBezTo>
                  <a:lnTo>
                    <a:pt x="45" y="94"/>
                  </a:lnTo>
                  <a:close/>
                  <a:moveTo>
                    <a:pt x="45" y="77"/>
                  </a:moveTo>
                  <a:cubicBezTo>
                    <a:pt x="32" y="77"/>
                    <a:pt x="32" y="77"/>
                    <a:pt x="32" y="77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5" y="64"/>
                    <a:pt x="45" y="64"/>
                    <a:pt x="45" y="64"/>
                  </a:cubicBezTo>
                  <a:lnTo>
                    <a:pt x="45" y="77"/>
                  </a:lnTo>
                  <a:close/>
                  <a:moveTo>
                    <a:pt x="32" y="6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32" y="60"/>
                  </a:lnTo>
                  <a:close/>
                  <a:moveTo>
                    <a:pt x="64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64" y="82"/>
                    <a:pt x="64" y="82"/>
                    <a:pt x="64" y="82"/>
                  </a:cubicBezTo>
                  <a:lnTo>
                    <a:pt x="64" y="94"/>
                  </a:lnTo>
                  <a:close/>
                  <a:moveTo>
                    <a:pt x="64" y="77"/>
                  </a:moveTo>
                  <a:cubicBezTo>
                    <a:pt x="51" y="77"/>
                    <a:pt x="51" y="77"/>
                    <a:pt x="51" y="7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77"/>
                  </a:lnTo>
                  <a:close/>
                  <a:moveTo>
                    <a:pt x="51" y="60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60"/>
                    <a:pt x="64" y="60"/>
                    <a:pt x="64" y="60"/>
                  </a:cubicBezTo>
                  <a:lnTo>
                    <a:pt x="51" y="60"/>
                  </a:lnTo>
                  <a:close/>
                  <a:moveTo>
                    <a:pt x="66" y="38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3"/>
                    <a:pt x="66" y="14"/>
                    <a:pt x="66" y="15"/>
                  </a:cubicBezTo>
                  <a:lnTo>
                    <a:pt x="6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endParaRPr>
            </a:p>
          </p:txBody>
        </p:sp>
        <p:sp>
          <p:nvSpPr>
            <p:cNvPr id="2001" name="Google Shape;2001;p68"/>
            <p:cNvSpPr/>
            <p:nvPr/>
          </p:nvSpPr>
          <p:spPr>
            <a:xfrm>
              <a:off x="3752653" y="1785435"/>
              <a:ext cx="55563" cy="238125"/>
            </a:xfrm>
            <a:custGeom>
              <a:avLst/>
              <a:gdLst/>
              <a:ahLst/>
              <a:cxnLst/>
              <a:rect l="l" t="t" r="r" b="b"/>
              <a:pathLst>
                <a:path w="26" h="112" extrusionOk="0">
                  <a:moveTo>
                    <a:pt x="2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6"/>
                    <a:pt x="3" y="112"/>
                    <a:pt x="7" y="112"/>
                  </a:cubicBezTo>
                  <a:cubicBezTo>
                    <a:pt x="26" y="112"/>
                    <a:pt x="26" y="112"/>
                    <a:pt x="26" y="112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endParaRPr>
            </a:p>
          </p:txBody>
        </p:sp>
        <p:sp>
          <p:nvSpPr>
            <p:cNvPr id="2002" name="Google Shape;2002;p68"/>
            <p:cNvSpPr/>
            <p:nvPr/>
          </p:nvSpPr>
          <p:spPr>
            <a:xfrm>
              <a:off x="3797301" y="2022476"/>
              <a:ext cx="31750" cy="33338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8"/>
                  </a:moveTo>
                  <a:cubicBezTo>
                    <a:pt x="10" y="9"/>
                    <a:pt x="9" y="10"/>
                    <a:pt x="8" y="10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5" y="12"/>
                    <a:pt x="15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endParaRPr>
            </a:p>
          </p:txBody>
        </p:sp>
      </p:grpSp>
      <p:sp>
        <p:nvSpPr>
          <p:cNvPr id="2003" name="Google Shape;2003;p68"/>
          <p:cNvSpPr/>
          <p:nvPr/>
        </p:nvSpPr>
        <p:spPr>
          <a:xfrm>
            <a:off x="335" y="3937371"/>
            <a:ext cx="56167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Microsoft JhengHei"/>
              <a:buNone/>
            </a:pPr>
            <a:r>
              <a:rPr lang="zh-TW" sz="3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各校導師、教務處、輔導室</a:t>
            </a:r>
            <a:endParaRPr sz="3200" b="1" i="0" u="none" strike="noStrike" cap="none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grpSp>
        <p:nvGrpSpPr>
          <p:cNvPr id="2004" name="Google Shape;2004;p68"/>
          <p:cNvGrpSpPr/>
          <p:nvPr/>
        </p:nvGrpSpPr>
        <p:grpSpPr>
          <a:xfrm>
            <a:off x="-76840" y="5099217"/>
            <a:ext cx="5623772" cy="954067"/>
            <a:chOff x="250672" y="4816957"/>
            <a:chExt cx="5408977" cy="954067"/>
          </a:xfrm>
        </p:grpSpPr>
        <p:sp>
          <p:nvSpPr>
            <p:cNvPr id="2005" name="Google Shape;2005;p68"/>
            <p:cNvSpPr/>
            <p:nvPr/>
          </p:nvSpPr>
          <p:spPr>
            <a:xfrm>
              <a:off x="250672" y="4816957"/>
              <a:ext cx="3282576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3600"/>
                <a:buFont typeface="Microsoft JhengHei"/>
                <a:buNone/>
              </a:pPr>
              <a:r>
                <a:rPr lang="zh-TW" altLang="en-US" sz="2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新  竹  市  </a:t>
              </a:r>
              <a: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學  生</a:t>
              </a:r>
              <a:b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</a:br>
              <a:r>
                <a:rPr lang="zh-TW" altLang="en-US" sz="2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輔 導  諮 商 中心</a:t>
              </a:r>
            </a:p>
          </p:txBody>
        </p:sp>
        <p:sp>
          <p:nvSpPr>
            <p:cNvPr id="2006" name="Google Shape;2006;p68"/>
            <p:cNvSpPr/>
            <p:nvPr/>
          </p:nvSpPr>
          <p:spPr>
            <a:xfrm>
              <a:off x="2612194" y="4997823"/>
              <a:ext cx="304745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3200"/>
                <a:buFont typeface="Microsoft JhengHei"/>
                <a:buNone/>
              </a:pPr>
              <a:r>
                <a:rPr lang="zh-TW" sz="2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03-5286661</a:t>
              </a:r>
              <a:endParaRPr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07" name="Google Shape;2007;p68"/>
          <p:cNvGrpSpPr/>
          <p:nvPr/>
        </p:nvGrpSpPr>
        <p:grpSpPr>
          <a:xfrm>
            <a:off x="-84171" y="4525496"/>
            <a:ext cx="6186817" cy="526570"/>
            <a:chOff x="283381" y="4023207"/>
            <a:chExt cx="5948389" cy="526570"/>
          </a:xfrm>
        </p:grpSpPr>
        <p:sp>
          <p:nvSpPr>
            <p:cNvPr id="2008" name="Google Shape;2008;p68"/>
            <p:cNvSpPr/>
            <p:nvPr/>
          </p:nvSpPr>
          <p:spPr>
            <a:xfrm>
              <a:off x="283381" y="4026597"/>
              <a:ext cx="32696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3600"/>
                <a:buFont typeface="Microsoft JhengHei"/>
                <a:buNone/>
              </a:pPr>
              <a:r>
                <a:rPr lang="zh-TW" altLang="en-US" sz="2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新竹市諮詢</a:t>
              </a:r>
              <a: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電話</a:t>
              </a:r>
              <a:endParaRPr lang="zh-TW" altLang="en-US" sz="28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endParaRPr>
            </a:p>
          </p:txBody>
        </p:sp>
        <p:sp>
          <p:nvSpPr>
            <p:cNvPr id="2009" name="Google Shape;2009;p68"/>
            <p:cNvSpPr/>
            <p:nvPr/>
          </p:nvSpPr>
          <p:spPr>
            <a:xfrm>
              <a:off x="2862913" y="4023207"/>
              <a:ext cx="33688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3200"/>
                <a:buFont typeface="Microsoft JhengHei"/>
                <a:buNone/>
              </a:pPr>
              <a:r>
                <a:rPr lang="zh-TW" sz="2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03-</a:t>
              </a:r>
              <a:r>
                <a:rPr lang="en-US" altLang="zh-TW" sz="2800" b="1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5216121*273</a:t>
              </a:r>
              <a:endParaRPr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12" name="Google Shape;2012;p68"/>
          <p:cNvSpPr/>
          <p:nvPr/>
        </p:nvSpPr>
        <p:spPr>
          <a:xfrm>
            <a:off x="7000626" y="1945166"/>
            <a:ext cx="13751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教育部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013" name="Google Shape;2013;p68"/>
          <p:cNvSpPr/>
          <p:nvPr/>
        </p:nvSpPr>
        <p:spPr>
          <a:xfrm>
            <a:off x="6916519" y="3152392"/>
            <a:ext cx="24163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國中教育會考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014" name="Google Shape;2014;p68"/>
          <p:cNvSpPr/>
          <p:nvPr/>
        </p:nvSpPr>
        <p:spPr>
          <a:xfrm>
            <a:off x="9720952" y="1942188"/>
            <a:ext cx="24163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適性入學宣導網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015" name="Google Shape;2015;p68"/>
          <p:cNvSpPr/>
          <p:nvPr/>
        </p:nvSpPr>
        <p:spPr>
          <a:xfrm>
            <a:off x="6950857" y="4145391"/>
            <a:ext cx="186294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技專校院招生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資訊查詢系統</a:t>
            </a:r>
          </a:p>
        </p:txBody>
      </p:sp>
      <p:sp>
        <p:nvSpPr>
          <p:cNvPr id="2016" name="Google Shape;2016;p68"/>
          <p:cNvSpPr/>
          <p:nvPr/>
        </p:nvSpPr>
        <p:spPr>
          <a:xfrm>
            <a:off x="9759990" y="2789630"/>
            <a:ext cx="226397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高中及五專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資訊定位查詢系統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017" name="Google Shape;2017;p68"/>
          <p:cNvSpPr/>
          <p:nvPr/>
        </p:nvSpPr>
        <p:spPr>
          <a:xfrm>
            <a:off x="6909289" y="5671544"/>
            <a:ext cx="24163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優質特教平台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018" name="Google Shape;2018;p68"/>
          <p:cNvSpPr/>
          <p:nvPr/>
        </p:nvSpPr>
        <p:spPr>
          <a:xfrm>
            <a:off x="9766624" y="4044340"/>
            <a:ext cx="24163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竹苗區免試入學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作業入口網</a:t>
            </a:r>
            <a:endParaRPr sz="20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2019" name="Google Shape;2019;p68"/>
          <p:cNvSpPr/>
          <p:nvPr/>
        </p:nvSpPr>
        <p:spPr>
          <a:xfrm>
            <a:off x="9766624" y="5387966"/>
            <a:ext cx="24163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新竹市</a:t>
            </a:r>
            <a:br>
              <a:rPr lang="zh-TW" sz="2000" b="1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</a:br>
            <a:r>
              <a:rPr lang="zh-TW" sz="2000" b="1" i="0" u="none" strike="noStrike" cap="none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十二年國教資訊網</a:t>
            </a:r>
            <a:endParaRPr sz="2000" b="1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pic>
        <p:nvPicPr>
          <p:cNvPr id="2021" name="Google Shape;2021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21082" y="1391059"/>
            <a:ext cx="1172254" cy="106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2" name="Google Shape;2022;p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27491" y="1366350"/>
            <a:ext cx="1086171" cy="108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4" name="Google Shape;2024;p6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4150" y="2555752"/>
            <a:ext cx="1052851" cy="10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6" name="Google Shape;2026;p6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72618" y="5179246"/>
            <a:ext cx="1043901" cy="10439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899;p65">
            <a:extLst>
              <a:ext uri="{FF2B5EF4-FFF2-40B4-BE49-F238E27FC236}">
                <a16:creationId xmlns:a16="http://schemas.microsoft.com/office/drawing/2014/main" id="{CA80C206-F342-408F-9726-0B57C45CE361}"/>
              </a:ext>
            </a:extLst>
          </p:cNvPr>
          <p:cNvSpPr/>
          <p:nvPr/>
        </p:nvSpPr>
        <p:spPr>
          <a:xfrm>
            <a:off x="204476" y="1073463"/>
            <a:ext cx="11783048" cy="5505137"/>
          </a:xfrm>
          <a:prstGeom prst="rect">
            <a:avLst/>
          </a:prstGeom>
          <a:noFill/>
          <a:ln w="571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5EB203E3-D0FB-4F35-A956-D90BF2F01E94}"/>
              </a:ext>
            </a:extLst>
          </p:cNvPr>
          <p:cNvGrpSpPr/>
          <p:nvPr/>
        </p:nvGrpSpPr>
        <p:grpSpPr>
          <a:xfrm>
            <a:off x="241309" y="79111"/>
            <a:ext cx="12467534" cy="995554"/>
            <a:chOff x="162976" y="-2290424"/>
            <a:chExt cx="7663552" cy="714379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17199D99-947D-401A-BC9E-D57782763B00}"/>
                </a:ext>
              </a:extLst>
            </p:cNvPr>
            <p:cNvGrpSpPr/>
            <p:nvPr/>
          </p:nvGrpSpPr>
          <p:grpSpPr>
            <a:xfrm>
              <a:off x="162976" y="-2181494"/>
              <a:ext cx="6866946" cy="605449"/>
              <a:chOff x="142765" y="-2181494"/>
              <a:chExt cx="6015355" cy="605449"/>
            </a:xfrm>
          </p:grpSpPr>
          <p:sp>
            <p:nvSpPr>
              <p:cNvPr id="45" name="圓角化同側角落矩形 119">
                <a:extLst>
                  <a:ext uri="{FF2B5EF4-FFF2-40B4-BE49-F238E27FC236}">
                    <a16:creationId xmlns:a16="http://schemas.microsoft.com/office/drawing/2014/main" id="{067077D0-DB9F-4654-A3CB-89716DD52E6E}"/>
                  </a:ext>
                </a:extLst>
              </p:cNvPr>
              <p:cNvSpPr/>
              <p:nvPr/>
            </p:nvSpPr>
            <p:spPr>
              <a:xfrm rot="16200000" flipH="1">
                <a:off x="2847718" y="-4886447"/>
                <a:ext cx="605449" cy="6015355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圓角化同側角落矩形 32">
                <a:extLst>
                  <a:ext uri="{FF2B5EF4-FFF2-40B4-BE49-F238E27FC236}">
                    <a16:creationId xmlns:a16="http://schemas.microsoft.com/office/drawing/2014/main" id="{2072CDF0-6FD2-486A-A8D5-F66EF8E12D3F}"/>
                  </a:ext>
                </a:extLst>
              </p:cNvPr>
              <p:cNvSpPr/>
              <p:nvPr/>
            </p:nvSpPr>
            <p:spPr>
              <a:xfrm rot="16200000" flipH="1">
                <a:off x="2866546" y="-4844873"/>
                <a:ext cx="508000" cy="590757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270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4" name="Google Shape;446;p38">
              <a:extLst>
                <a:ext uri="{FF2B5EF4-FFF2-40B4-BE49-F238E27FC236}">
                  <a16:creationId xmlns:a16="http://schemas.microsoft.com/office/drawing/2014/main" id="{CF646B3E-C3C2-4CA7-854F-3C7908608D4C}"/>
                </a:ext>
              </a:extLst>
            </p:cNvPr>
            <p:cNvSpPr txBox="1">
              <a:spLocks/>
            </p:cNvSpPr>
            <p:nvPr/>
          </p:nvSpPr>
          <p:spPr>
            <a:xfrm>
              <a:off x="1058211" y="-2290424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共航 資源篇 </a:t>
              </a:r>
              <a:r>
                <a:rPr lang="en-US" altLang="zh-TW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</a:t>
              </a:r>
              <a:r>
                <a:rPr lang="zh-TW" altLang="en-US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 </a:t>
              </a: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諮詢專線及網站資源</a:t>
              </a:r>
            </a:p>
          </p:txBody>
        </p:sp>
      </p:grpSp>
      <p:sp>
        <p:nvSpPr>
          <p:cNvPr id="48" name="Freeform 14">
            <a:extLst>
              <a:ext uri="{FF2B5EF4-FFF2-40B4-BE49-F238E27FC236}">
                <a16:creationId xmlns:a16="http://schemas.microsoft.com/office/drawing/2014/main" id="{67124EAC-95F4-44A3-A588-AC84E3224A76}"/>
              </a:ext>
            </a:extLst>
          </p:cNvPr>
          <p:cNvSpPr/>
          <p:nvPr/>
        </p:nvSpPr>
        <p:spPr>
          <a:xfrm>
            <a:off x="671833" y="302861"/>
            <a:ext cx="793590" cy="735063"/>
          </a:xfrm>
          <a:custGeom>
            <a:avLst/>
            <a:gdLst/>
            <a:ahLst/>
            <a:cxnLst/>
            <a:rect l="l" t="t" r="r" b="b"/>
            <a:pathLst>
              <a:path w="2387789" h="2211689">
                <a:moveTo>
                  <a:pt x="0" y="0"/>
                </a:moveTo>
                <a:lnTo>
                  <a:pt x="2387789" y="0"/>
                </a:lnTo>
                <a:lnTo>
                  <a:pt x="2387789" y="2211689"/>
                </a:lnTo>
                <a:lnTo>
                  <a:pt x="0" y="22116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11BB630E-EF18-4E7D-ACC8-091B0CB4CE76}"/>
              </a:ext>
            </a:extLst>
          </p:cNvPr>
          <p:cNvSpPr/>
          <p:nvPr/>
        </p:nvSpPr>
        <p:spPr>
          <a:xfrm>
            <a:off x="34099" y="-98742"/>
            <a:ext cx="843752" cy="843752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300EC082-EBC1-4854-B062-5426A39AD472}"/>
              </a:ext>
            </a:extLst>
          </p:cNvPr>
          <p:cNvSpPr/>
          <p:nvPr/>
        </p:nvSpPr>
        <p:spPr>
          <a:xfrm>
            <a:off x="10801561" y="573829"/>
            <a:ext cx="678997" cy="69982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8CC906F6-A4A1-4FB8-9C00-96C220FDC3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915" y="6213636"/>
            <a:ext cx="2208947" cy="565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49">
        <p:fade/>
      </p:transition>
    </mc:Choice>
    <mc:Fallback xmlns="">
      <p:transition spd="med" advTm="2044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FE8F9D7-BEA0-DA02-3E76-A8F52354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837" y="347721"/>
            <a:ext cx="7082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117 學年度免試入學 家長Q&amp;A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D64075F-7E4B-38CC-B938-655F799DC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63406"/>
              </p:ext>
            </p:extLst>
          </p:nvPr>
        </p:nvGraphicFramePr>
        <p:xfrm>
          <a:off x="953008" y="1073895"/>
          <a:ext cx="10659872" cy="5287585"/>
        </p:xfrm>
        <a:graphic>
          <a:graphicData uri="http://schemas.openxmlformats.org/drawingml/2006/table">
            <a:tbl>
              <a:tblPr firstRow="1" bandRow="1">
                <a:tableStyleId>{E3592385-2AE3-48F2-A2BD-928A5A8F3590}</a:tableStyleId>
              </a:tblPr>
              <a:tblGrid>
                <a:gridCol w="3865880">
                  <a:extLst>
                    <a:ext uri="{9D8B030D-6E8A-4147-A177-3AD203B41FA5}">
                      <a16:colId xmlns:a16="http://schemas.microsoft.com/office/drawing/2014/main" val="375054480"/>
                    </a:ext>
                  </a:extLst>
                </a:gridCol>
                <a:gridCol w="6793992">
                  <a:extLst>
                    <a:ext uri="{9D8B030D-6E8A-4147-A177-3AD203B41FA5}">
                      <a16:colId xmlns:a16="http://schemas.microsoft.com/office/drawing/2014/main" val="4016283881"/>
                    </a:ext>
                  </a:extLst>
                </a:gridCol>
              </a:tblGrid>
              <a:tr h="764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問題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132"/>
                  </a:ext>
                </a:extLst>
              </a:tr>
              <a:tr h="764909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新制度對學生在校的日常生活表現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(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曠課、獎懲、服務時數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)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是否有影響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?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i="0" u="none" strike="noStrike" cap="none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不影響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，均衡發展與多元學習的積分採計方式都與舊制度相同，改變的部分只有會考分數的採計方式。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19821"/>
                  </a:ext>
                </a:extLst>
              </a:tr>
              <a:tr h="764909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什麼是會考積分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?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積分是以會考成績的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ABC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來區分，新制中只要是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A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(A++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A+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A)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均採計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6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分，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B++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採計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5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B+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採計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4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B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採計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3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分；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C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採計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2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81372"/>
                  </a:ext>
                </a:extLst>
              </a:tr>
              <a:tr h="764909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新制度對哪種類別的學生影響較大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?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舊制中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B++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B+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B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皆為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4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分，而新制度中採計為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5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4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、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3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分，序位的區別更加明確，鼓勵程度</a:t>
                      </a:r>
                      <a:r>
                        <a:rPr lang="zh-TW" altLang="en-US" sz="1800" b="1" i="0" u="none" strike="noStrike" cap="none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中段的孩子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持續努力。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73768"/>
                  </a:ext>
                </a:extLst>
              </a:tr>
              <a:tr h="764909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積分跟點數有何不同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?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同分比序</a:t>
                      </a:r>
                      <a:r>
                        <a:rPr lang="zh-TW" altLang="en-US" sz="1800" b="1" i="0" u="none" strike="noStrike" cap="none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先比積分，再比點數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，點數的採計規則為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  <a:p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  <a:p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  <a:p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  <a:p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63964"/>
                  </a:ext>
                </a:extLst>
              </a:tr>
              <a:tr h="764909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作文的重要性高嗎</a:t>
                      </a:r>
                      <a:r>
                        <a:rPr lang="en-US" altLang="zh-TW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?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舊制中，作文的比序在比較後面，而新制度中作文會納入點數採計，</a:t>
                      </a:r>
                      <a:r>
                        <a:rPr lang="zh-TW" altLang="en-US" sz="1800" b="1" i="0" u="none" strike="noStrike" cap="none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提高作文成績在會考中的重要性</a:t>
                      </a:r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  <a:sym typeface="Arial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67601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168B41CA-0A23-EA9F-EFD5-B3D4AFD0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14" y="4523218"/>
            <a:ext cx="5123338" cy="8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F1197DB-B84F-47DF-A3F7-04C209DC1D50}"/>
              </a:ext>
            </a:extLst>
          </p:cNvPr>
          <p:cNvGrpSpPr/>
          <p:nvPr/>
        </p:nvGrpSpPr>
        <p:grpSpPr>
          <a:xfrm>
            <a:off x="877484" y="156543"/>
            <a:ext cx="10920619" cy="6574369"/>
            <a:chOff x="877484" y="156543"/>
            <a:chExt cx="10920619" cy="6574369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0F81BD18-BEF3-47AB-93CF-3E1F2283F540}"/>
                </a:ext>
              </a:extLst>
            </p:cNvPr>
            <p:cNvGrpSpPr/>
            <p:nvPr/>
          </p:nvGrpSpPr>
          <p:grpSpPr>
            <a:xfrm>
              <a:off x="877484" y="570571"/>
              <a:ext cx="10920619" cy="6160341"/>
              <a:chOff x="411695" y="364927"/>
              <a:chExt cx="10920619" cy="6160341"/>
            </a:xfrm>
          </p:grpSpPr>
          <p:cxnSp>
            <p:nvCxnSpPr>
              <p:cNvPr id="26" name="直接连接符 40">
                <a:extLst>
                  <a:ext uri="{FF2B5EF4-FFF2-40B4-BE49-F238E27FC236}">
                    <a16:creationId xmlns:a16="http://schemas.microsoft.com/office/drawing/2014/main" id="{02AE5989-134F-4D1C-AE38-2E240EE1D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695" y="2518913"/>
                <a:ext cx="98341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41">
                <a:extLst>
                  <a:ext uri="{FF2B5EF4-FFF2-40B4-BE49-F238E27FC236}">
                    <a16:creationId xmlns:a16="http://schemas.microsoft.com/office/drawing/2014/main" id="{B907A2BE-8BC5-4C13-B6B2-9F6FBCAAA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1913" y="2271473"/>
                <a:ext cx="37956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图形 53">
                <a:extLst>
                  <a:ext uri="{FF2B5EF4-FFF2-40B4-BE49-F238E27FC236}">
                    <a16:creationId xmlns:a16="http://schemas.microsoft.com/office/drawing/2014/main" id="{C9390775-A97A-4F4B-A948-1005E1BEC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0955" y="763694"/>
                <a:ext cx="268506" cy="268506"/>
              </a:xfrm>
              <a:prstGeom prst="rect">
                <a:avLst/>
              </a:prstGeom>
            </p:spPr>
          </p:pic>
          <p:pic>
            <p:nvPicPr>
              <p:cNvPr id="29" name="图形 54">
                <a:extLst>
                  <a:ext uri="{FF2B5EF4-FFF2-40B4-BE49-F238E27FC236}">
                    <a16:creationId xmlns:a16="http://schemas.microsoft.com/office/drawing/2014/main" id="{A4276B77-C1BC-4A20-B105-2A6048AE8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086082" y="6011689"/>
                <a:ext cx="246232" cy="246232"/>
              </a:xfrm>
              <a:prstGeom prst="rect">
                <a:avLst/>
              </a:prstGeom>
            </p:spPr>
          </p:pic>
          <p:pic>
            <p:nvPicPr>
              <p:cNvPr id="30" name="图片 1">
                <a:extLst>
                  <a:ext uri="{FF2B5EF4-FFF2-40B4-BE49-F238E27FC236}">
                    <a16:creationId xmlns:a16="http://schemas.microsoft.com/office/drawing/2014/main" id="{98E8C524-D866-430B-BA2D-0A98F8564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5106" y="364927"/>
                <a:ext cx="7572903" cy="6160341"/>
              </a:xfrm>
              <a:prstGeom prst="rect">
                <a:avLst/>
              </a:prstGeom>
            </p:spPr>
          </p:pic>
          <p:sp>
            <p:nvSpPr>
              <p:cNvPr id="31" name="文本框 6">
                <a:extLst>
                  <a:ext uri="{FF2B5EF4-FFF2-40B4-BE49-F238E27FC236}">
                    <a16:creationId xmlns:a16="http://schemas.microsoft.com/office/drawing/2014/main" id="{A313A689-938E-4BBD-AACB-2790011EBBC4}"/>
                  </a:ext>
                </a:extLst>
              </p:cNvPr>
              <p:cNvSpPr txBox="1"/>
              <p:nvPr/>
            </p:nvSpPr>
            <p:spPr>
              <a:xfrm rot="21440224">
                <a:off x="3565344" y="4610579"/>
                <a:ext cx="2531025" cy="41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4825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inpin heiti" charset="-122"/>
                    <a:sym typeface="Arial"/>
                  </a:rPr>
                  <a:t>準備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4825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inpin heiti" charset="-122"/>
                    <a:sym typeface="Arial"/>
                  </a:rPr>
                  <a:t>好了</a:t>
                </a:r>
                <a:r>
                  <a:rPr kumimoji="1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4825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inpin heiti" charset="-122"/>
                    <a:sym typeface="Arial"/>
                  </a:rPr>
                  <a:t>嗎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4825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inpin heiti" charset="-122"/>
                    <a:sym typeface="Arial"/>
                  </a:rPr>
                  <a:t>…</a:t>
                </a:r>
                <a:endPara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44825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inpin heiti" charset="-122"/>
                  <a:sym typeface="Arial"/>
                </a:endParaRPr>
              </a:p>
            </p:txBody>
          </p:sp>
          <p:pic>
            <p:nvPicPr>
              <p:cNvPr id="32" name="图片 7">
                <a:extLst>
                  <a:ext uri="{FF2B5EF4-FFF2-40B4-BE49-F238E27FC236}">
                    <a16:creationId xmlns:a16="http://schemas.microsoft.com/office/drawing/2014/main" id="{7CCD1BAE-0A8E-4673-B277-814A160A4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1968" y="3301157"/>
                <a:ext cx="1032931" cy="1054908"/>
              </a:xfrm>
              <a:prstGeom prst="rect">
                <a:avLst/>
              </a:prstGeom>
            </p:spPr>
          </p:pic>
          <p:pic>
            <p:nvPicPr>
              <p:cNvPr id="34" name="图片 12">
                <a:extLst>
                  <a:ext uri="{FF2B5EF4-FFF2-40B4-BE49-F238E27FC236}">
                    <a16:creationId xmlns:a16="http://schemas.microsoft.com/office/drawing/2014/main" id="{F10CF4FE-7644-4785-BA77-FD5052F9E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42982">
                <a:off x="4788001" y="5285813"/>
                <a:ext cx="2365571" cy="468186"/>
              </a:xfrm>
              <a:prstGeom prst="rect">
                <a:avLst/>
              </a:prstGeom>
            </p:spPr>
          </p:pic>
          <p:sp>
            <p:nvSpPr>
              <p:cNvPr id="35" name="橢圓 34">
                <a:extLst>
                  <a:ext uri="{FF2B5EF4-FFF2-40B4-BE49-F238E27FC236}">
                    <a16:creationId xmlns:a16="http://schemas.microsoft.com/office/drawing/2014/main" id="{3EC0B916-296F-44E0-976F-7447F9A74001}"/>
                  </a:ext>
                </a:extLst>
              </p:cNvPr>
              <p:cNvSpPr/>
              <p:nvPr/>
            </p:nvSpPr>
            <p:spPr>
              <a:xfrm>
                <a:off x="5462898" y="645770"/>
                <a:ext cx="1832269" cy="1025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36" name="橢圓 35">
                <a:extLst>
                  <a:ext uri="{FF2B5EF4-FFF2-40B4-BE49-F238E27FC236}">
                    <a16:creationId xmlns:a16="http://schemas.microsoft.com/office/drawing/2014/main" id="{021F7C33-1172-4744-8530-0A12AA83F863}"/>
                  </a:ext>
                </a:extLst>
              </p:cNvPr>
              <p:cNvSpPr/>
              <p:nvPr/>
            </p:nvSpPr>
            <p:spPr>
              <a:xfrm>
                <a:off x="5400934" y="1158360"/>
                <a:ext cx="976570" cy="10251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37" name="橢圓 36">
                <a:extLst>
                  <a:ext uri="{FF2B5EF4-FFF2-40B4-BE49-F238E27FC236}">
                    <a16:creationId xmlns:a16="http://schemas.microsoft.com/office/drawing/2014/main" id="{567B205A-BDA8-4FDD-8CAE-B76790F2CA77}"/>
                  </a:ext>
                </a:extLst>
              </p:cNvPr>
              <p:cNvSpPr/>
              <p:nvPr/>
            </p:nvSpPr>
            <p:spPr>
              <a:xfrm>
                <a:off x="6562242" y="1143546"/>
                <a:ext cx="976570" cy="5243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E52290C8-110D-454F-92F3-44D589D8C194}"/>
                  </a:ext>
                </a:extLst>
              </p:cNvPr>
              <p:cNvSpPr/>
              <p:nvPr/>
            </p:nvSpPr>
            <p:spPr>
              <a:xfrm>
                <a:off x="6601084" y="1634610"/>
                <a:ext cx="1335370" cy="8119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TW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DACE79E0-81C5-4DAB-953E-45F963775C67}"/>
                </a:ext>
              </a:extLst>
            </p:cNvPr>
            <p:cNvGrpSpPr/>
            <p:nvPr/>
          </p:nvGrpSpPr>
          <p:grpSpPr>
            <a:xfrm>
              <a:off x="2146732" y="156543"/>
              <a:ext cx="6968146" cy="4254953"/>
              <a:chOff x="2146732" y="156543"/>
              <a:chExt cx="6968146" cy="4254953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97C2E3C-A703-4F4A-9F3B-CAC02CED3B43}"/>
                  </a:ext>
                </a:extLst>
              </p:cNvPr>
              <p:cNvSpPr/>
              <p:nvPr/>
            </p:nvSpPr>
            <p:spPr>
              <a:xfrm>
                <a:off x="3124200" y="1905697"/>
                <a:ext cx="2905054" cy="1523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965FC7F1-E09B-4E9C-B403-BFE62E08D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18621">
                <a:off x="2146732" y="156543"/>
                <a:ext cx="1865338" cy="2640645"/>
              </a:xfrm>
              <a:prstGeom prst="rect">
                <a:avLst/>
              </a:prstGeom>
            </p:spPr>
          </p:pic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D548F2F-B38D-4678-8719-FD831E061717}"/>
                  </a:ext>
                </a:extLst>
              </p:cNvPr>
              <p:cNvSpPr/>
              <p:nvPr/>
            </p:nvSpPr>
            <p:spPr>
              <a:xfrm>
                <a:off x="7103597" y="3428998"/>
                <a:ext cx="1727383" cy="9824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44" name="图片 4">
                <a:extLst>
                  <a:ext uri="{FF2B5EF4-FFF2-40B4-BE49-F238E27FC236}">
                    <a16:creationId xmlns:a16="http://schemas.microsoft.com/office/drawing/2014/main" id="{6812468B-CECD-406C-9BB6-858E38DA3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590" y="1389256"/>
                <a:ext cx="1676288" cy="811913"/>
              </a:xfrm>
              <a:prstGeom prst="rect">
                <a:avLst/>
              </a:prstGeom>
            </p:spPr>
          </p:pic>
        </p:grpSp>
      </p:grpSp>
      <p:sp>
        <p:nvSpPr>
          <p:cNvPr id="48" name="文本框 4">
            <a:extLst>
              <a:ext uri="{FF2B5EF4-FFF2-40B4-BE49-F238E27FC236}">
                <a16:creationId xmlns:a16="http://schemas.microsoft.com/office/drawing/2014/main" id="{462F94A4-0932-4CE4-B2C9-DF29C904EE40}"/>
              </a:ext>
            </a:extLst>
          </p:cNvPr>
          <p:cNvSpPr txBox="1"/>
          <p:nvPr/>
        </p:nvSpPr>
        <p:spPr>
          <a:xfrm>
            <a:off x="334793" y="2408542"/>
            <a:ext cx="115224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1" lang="zh-TW" altLang="en-US" sz="11800" b="1" i="0" u="none" strike="noStrike" kern="1200" cap="none" spc="0" normalizeH="0" baseline="0" noProof="0" dirty="0">
                <a:ln>
                  <a:noFill/>
                </a:ln>
                <a:solidFill>
                  <a:srgbClr val="ECA3B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inpin heiti" charset="-122"/>
                <a:sym typeface="Arial"/>
              </a:rPr>
              <a:t>竹適</a:t>
            </a:r>
            <a:r>
              <a:rPr kumimoji="1" lang="zh-TW" altLang="en-US" sz="11800" b="1" dirty="0">
                <a:solidFill>
                  <a:srgbClr val="A9E9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pin heiti" charset="-122"/>
              </a:rPr>
              <a:t>起航</a:t>
            </a:r>
            <a:r>
              <a:rPr kumimoji="1" lang="en-US" altLang="zh-TW" sz="11800" b="1" dirty="0">
                <a:solidFill>
                  <a:srgbClr val="A9E9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pin heiti" charset="-122"/>
              </a:rPr>
              <a:t>-</a:t>
            </a:r>
            <a:r>
              <a:rPr kumimoji="1" lang="zh-TW" altLang="en-US" sz="11800" b="1" dirty="0">
                <a:solidFill>
                  <a:srgbClr val="A9E9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pin heiti" charset="-122"/>
              </a:rPr>
              <a:t>變革</a:t>
            </a:r>
            <a:r>
              <a:rPr kumimoji="1" lang="zh-TW" altLang="en-US" sz="11800" b="1" i="0" u="none" strike="noStrike" kern="1200" cap="none" spc="0" normalizeH="0" baseline="0" noProof="0" dirty="0">
                <a:ln>
                  <a:noFill/>
                </a:ln>
                <a:solidFill>
                  <a:srgbClr val="A9E9D5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inpin heiti" charset="-122"/>
                <a:sym typeface="Arial"/>
              </a:rPr>
              <a:t>篇</a:t>
            </a:r>
            <a:endParaRPr kumimoji="1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A9E9D5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inpin heiti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3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36">
        <p:fade/>
      </p:transition>
    </mc:Choice>
    <mc:Fallback xmlns="">
      <p:transition spd="med" advTm="1993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A9417FAB-82DB-9ED6-9EA2-65A068DA3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54" y="1155658"/>
            <a:ext cx="9243246" cy="522642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00A326B-75C7-AE3D-D277-1E91194FD50C}"/>
              </a:ext>
            </a:extLst>
          </p:cNvPr>
          <p:cNvGrpSpPr/>
          <p:nvPr/>
        </p:nvGrpSpPr>
        <p:grpSpPr>
          <a:xfrm>
            <a:off x="357956" y="92757"/>
            <a:ext cx="11011111" cy="973357"/>
            <a:chOff x="347461" y="-2197289"/>
            <a:chExt cx="6768317" cy="698450"/>
          </a:xfrm>
        </p:grpSpPr>
        <p:sp>
          <p:nvSpPr>
            <p:cNvPr id="14" name="圓角化同側角落矩形 119">
              <a:extLst>
                <a:ext uri="{FF2B5EF4-FFF2-40B4-BE49-F238E27FC236}">
                  <a16:creationId xmlns:a16="http://schemas.microsoft.com/office/drawing/2014/main" id="{AF332F52-0E73-F233-7399-3A276A09B3AB}"/>
                </a:ext>
              </a:extLst>
            </p:cNvPr>
            <p:cNvSpPr/>
            <p:nvPr/>
          </p:nvSpPr>
          <p:spPr>
            <a:xfrm rot="16200000" flipH="1">
              <a:off x="3626325" y="-4662574"/>
              <a:ext cx="605449" cy="5705524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6C8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Google Shape;446;p38">
              <a:extLst>
                <a:ext uri="{FF2B5EF4-FFF2-40B4-BE49-F238E27FC236}">
                  <a16:creationId xmlns:a16="http://schemas.microsoft.com/office/drawing/2014/main" id="{7789207D-6A80-94EF-6F82-C1A3DFC03692}"/>
                </a:ext>
              </a:extLst>
            </p:cNvPr>
            <p:cNvSpPr txBox="1">
              <a:spLocks/>
            </p:cNvSpPr>
            <p:nvPr/>
          </p:nvSpPr>
          <p:spPr>
            <a:xfrm>
              <a:off x="347461" y="-2197289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原制度</a:t>
              </a:r>
              <a:r>
                <a:rPr lang="en-US" altLang="zh-TW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-</a:t>
              </a: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超額比序積分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55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EBF3CBF-6A0B-53A9-F507-9FCC1368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64" y="1309337"/>
            <a:ext cx="8837271" cy="52356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394C4315-AD30-720B-3820-187B8F226B43}"/>
              </a:ext>
            </a:extLst>
          </p:cNvPr>
          <p:cNvGrpSpPr/>
          <p:nvPr/>
        </p:nvGrpSpPr>
        <p:grpSpPr>
          <a:xfrm>
            <a:off x="357956" y="92757"/>
            <a:ext cx="11011111" cy="973357"/>
            <a:chOff x="347461" y="-2197289"/>
            <a:chExt cx="6768317" cy="698450"/>
          </a:xfrm>
        </p:grpSpPr>
        <p:sp>
          <p:nvSpPr>
            <p:cNvPr id="12" name="圓角化同側角落矩形 119">
              <a:extLst>
                <a:ext uri="{FF2B5EF4-FFF2-40B4-BE49-F238E27FC236}">
                  <a16:creationId xmlns:a16="http://schemas.microsoft.com/office/drawing/2014/main" id="{17D100DA-37F2-B0C2-ECF6-9535EF4FBFE2}"/>
                </a:ext>
              </a:extLst>
            </p:cNvPr>
            <p:cNvSpPr/>
            <p:nvPr/>
          </p:nvSpPr>
          <p:spPr>
            <a:xfrm rot="16200000" flipH="1">
              <a:off x="3626325" y="-4662574"/>
              <a:ext cx="605449" cy="5705524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6C8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Google Shape;446;p38">
              <a:extLst>
                <a:ext uri="{FF2B5EF4-FFF2-40B4-BE49-F238E27FC236}">
                  <a16:creationId xmlns:a16="http://schemas.microsoft.com/office/drawing/2014/main" id="{254B5A30-7349-DCCA-6C6A-75C2E85531B1}"/>
                </a:ext>
              </a:extLst>
            </p:cNvPr>
            <p:cNvSpPr txBox="1">
              <a:spLocks/>
            </p:cNvSpPr>
            <p:nvPr/>
          </p:nvSpPr>
          <p:spPr>
            <a:xfrm>
              <a:off x="347461" y="-2197289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原制度</a:t>
              </a:r>
              <a:r>
                <a:rPr lang="en-US" altLang="zh-TW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-</a:t>
              </a: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超額比序積分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48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B8C-3022-36CF-7215-15737D68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48D1BA-7C77-6B0C-0526-A655A80C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56" y="1588655"/>
            <a:ext cx="11476087" cy="3347659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5570992C-C0DE-E7D5-0F88-D25A234E0BD5}"/>
              </a:ext>
            </a:extLst>
          </p:cNvPr>
          <p:cNvGrpSpPr/>
          <p:nvPr/>
        </p:nvGrpSpPr>
        <p:grpSpPr>
          <a:xfrm>
            <a:off x="357956" y="92757"/>
            <a:ext cx="11011111" cy="973357"/>
            <a:chOff x="347461" y="-2197289"/>
            <a:chExt cx="6768317" cy="698450"/>
          </a:xfrm>
        </p:grpSpPr>
        <p:sp>
          <p:nvSpPr>
            <p:cNvPr id="8" name="圓角化同側角落矩形 119">
              <a:extLst>
                <a:ext uri="{FF2B5EF4-FFF2-40B4-BE49-F238E27FC236}">
                  <a16:creationId xmlns:a16="http://schemas.microsoft.com/office/drawing/2014/main" id="{FF2C0CD9-D8F0-B0AD-CBC7-2B2A4042F56C}"/>
                </a:ext>
              </a:extLst>
            </p:cNvPr>
            <p:cNvSpPr/>
            <p:nvPr/>
          </p:nvSpPr>
          <p:spPr>
            <a:xfrm rot="16200000" flipH="1">
              <a:off x="3626325" y="-4662574"/>
              <a:ext cx="605449" cy="5705524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6C8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446;p38">
              <a:extLst>
                <a:ext uri="{FF2B5EF4-FFF2-40B4-BE49-F238E27FC236}">
                  <a16:creationId xmlns:a16="http://schemas.microsoft.com/office/drawing/2014/main" id="{6431A97E-8FD2-E2CF-7E12-B196B98E8C2C}"/>
                </a:ext>
              </a:extLst>
            </p:cNvPr>
            <p:cNvSpPr txBox="1">
              <a:spLocks/>
            </p:cNvSpPr>
            <p:nvPr/>
          </p:nvSpPr>
          <p:spPr>
            <a:xfrm>
              <a:off x="347461" y="-2197289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原制度</a:t>
              </a:r>
              <a:r>
                <a:rPr lang="en-US" altLang="zh-TW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-</a:t>
              </a: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超額比序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42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483E0EF9-7D11-4C2C-8B6E-AA4E0488F513}"/>
              </a:ext>
            </a:extLst>
          </p:cNvPr>
          <p:cNvGrpSpPr/>
          <p:nvPr/>
        </p:nvGrpSpPr>
        <p:grpSpPr>
          <a:xfrm>
            <a:off x="340416" y="77291"/>
            <a:ext cx="12061134" cy="982831"/>
            <a:chOff x="162976" y="-2281294"/>
            <a:chExt cx="7413746" cy="7052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C427B84-F5FE-4E9A-85B2-1FA067A58AA3}"/>
                </a:ext>
              </a:extLst>
            </p:cNvPr>
            <p:cNvGrpSpPr/>
            <p:nvPr/>
          </p:nvGrpSpPr>
          <p:grpSpPr>
            <a:xfrm>
              <a:off x="162976" y="-2181494"/>
              <a:ext cx="6866946" cy="605449"/>
              <a:chOff x="142765" y="-2181494"/>
              <a:chExt cx="6015355" cy="605449"/>
            </a:xfrm>
          </p:grpSpPr>
          <p:sp>
            <p:nvSpPr>
              <p:cNvPr id="19" name="圓角化同側角落矩形 119">
                <a:extLst>
                  <a:ext uri="{FF2B5EF4-FFF2-40B4-BE49-F238E27FC236}">
                    <a16:creationId xmlns:a16="http://schemas.microsoft.com/office/drawing/2014/main" id="{9429E9CE-293F-4509-A402-CD473BBDBBDB}"/>
                  </a:ext>
                </a:extLst>
              </p:cNvPr>
              <p:cNvSpPr/>
              <p:nvPr/>
            </p:nvSpPr>
            <p:spPr>
              <a:xfrm rot="16200000" flipH="1">
                <a:off x="2847718" y="-4886447"/>
                <a:ext cx="605449" cy="6015355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96C8E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化同側角落矩形 32">
                <a:extLst>
                  <a:ext uri="{FF2B5EF4-FFF2-40B4-BE49-F238E27FC236}">
                    <a16:creationId xmlns:a16="http://schemas.microsoft.com/office/drawing/2014/main" id="{FE5AC8EF-EBF5-43AE-9E42-88B8FF64C9EE}"/>
                  </a:ext>
                </a:extLst>
              </p:cNvPr>
              <p:cNvSpPr/>
              <p:nvPr/>
            </p:nvSpPr>
            <p:spPr>
              <a:xfrm rot="16200000" flipH="1">
                <a:off x="2866546" y="-4844873"/>
                <a:ext cx="508000" cy="590757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270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8" name="Google Shape;446;p38">
              <a:extLst>
                <a:ext uri="{FF2B5EF4-FFF2-40B4-BE49-F238E27FC236}">
                  <a16:creationId xmlns:a16="http://schemas.microsoft.com/office/drawing/2014/main" id="{7970A965-EA36-412D-9C08-5FAB16B1BE94}"/>
                </a:ext>
              </a:extLst>
            </p:cNvPr>
            <p:cNvSpPr txBox="1">
              <a:spLocks/>
            </p:cNvSpPr>
            <p:nvPr/>
          </p:nvSpPr>
          <p:spPr>
            <a:xfrm>
              <a:off x="808405" y="-2281294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起航 變革篇 </a:t>
              </a:r>
              <a:r>
                <a:rPr lang="en-US" altLang="zh-TW" sz="4000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</a:t>
              </a:r>
              <a:r>
                <a:rPr lang="zh-TW" altLang="en-US" sz="4000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掌握新制 </a:t>
              </a:r>
              <a:r>
                <a:rPr lang="en-US" altLang="zh-TW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157</a:t>
              </a:r>
              <a:r>
                <a:rPr lang="zh-TW" altLang="en-US" sz="40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迎向改變新契機</a:t>
              </a:r>
            </a:p>
          </p:txBody>
        </p:sp>
      </p:grpSp>
      <p:sp>
        <p:nvSpPr>
          <p:cNvPr id="21" name="Freeform 28">
            <a:extLst>
              <a:ext uri="{FF2B5EF4-FFF2-40B4-BE49-F238E27FC236}">
                <a16:creationId xmlns:a16="http://schemas.microsoft.com/office/drawing/2014/main" id="{01CECE7A-551D-4904-B86E-9385130EE15B}"/>
              </a:ext>
            </a:extLst>
          </p:cNvPr>
          <p:cNvSpPr/>
          <p:nvPr/>
        </p:nvSpPr>
        <p:spPr>
          <a:xfrm>
            <a:off x="586992" y="230757"/>
            <a:ext cx="781168" cy="744301"/>
          </a:xfrm>
          <a:custGeom>
            <a:avLst/>
            <a:gdLst/>
            <a:ahLst/>
            <a:cxnLst/>
            <a:rect l="l" t="t" r="r" b="b"/>
            <a:pathLst>
              <a:path w="4163373" h="4114800">
                <a:moveTo>
                  <a:pt x="0" y="0"/>
                </a:moveTo>
                <a:lnTo>
                  <a:pt x="4163373" y="0"/>
                </a:lnTo>
                <a:lnTo>
                  <a:pt x="4163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id="{779A53F6-9AE7-4066-BEE8-3DC077AB27AB}"/>
              </a:ext>
            </a:extLst>
          </p:cNvPr>
          <p:cNvSpPr/>
          <p:nvPr/>
        </p:nvSpPr>
        <p:spPr>
          <a:xfrm>
            <a:off x="16968" y="0"/>
            <a:ext cx="843752" cy="843752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234AD3A3-F7AE-4405-A21F-E5DF8FE5E204}"/>
              </a:ext>
            </a:extLst>
          </p:cNvPr>
          <p:cNvSpPr/>
          <p:nvPr/>
        </p:nvSpPr>
        <p:spPr>
          <a:xfrm>
            <a:off x="11016879" y="563969"/>
            <a:ext cx="678997" cy="69982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A0154948-1C47-4DD4-9C35-66790FD79951}"/>
              </a:ext>
            </a:extLst>
          </p:cNvPr>
          <p:cNvSpPr/>
          <p:nvPr/>
        </p:nvSpPr>
        <p:spPr>
          <a:xfrm>
            <a:off x="8499417" y="4492383"/>
            <a:ext cx="1548995" cy="1548995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81F3332D-899D-4E20-99FA-6A1D330CEAFD}"/>
              </a:ext>
            </a:extLst>
          </p:cNvPr>
          <p:cNvGrpSpPr/>
          <p:nvPr/>
        </p:nvGrpSpPr>
        <p:grpSpPr>
          <a:xfrm>
            <a:off x="977576" y="1436942"/>
            <a:ext cx="9396199" cy="1537298"/>
            <a:chOff x="977576" y="1436942"/>
            <a:chExt cx="9396199" cy="1537298"/>
          </a:xfrm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2791483-1FBD-47A1-ACB1-583E58894E88}"/>
                </a:ext>
              </a:extLst>
            </p:cNvPr>
            <p:cNvSpPr/>
            <p:nvPr/>
          </p:nvSpPr>
          <p:spPr>
            <a:xfrm>
              <a:off x="7086493" y="1436942"/>
              <a:ext cx="1537298" cy="1537298"/>
            </a:xfrm>
            <a:custGeom>
              <a:avLst/>
              <a:gdLst/>
              <a:ahLst/>
              <a:cxnLst/>
              <a:rect l="l" t="t" r="r" b="b"/>
              <a:pathLst>
                <a:path w="1296000" h="1296000">
                  <a:moveTo>
                    <a:pt x="0" y="0"/>
                  </a:moveTo>
                  <a:lnTo>
                    <a:pt x="1296000" y="0"/>
                  </a:lnTo>
                  <a:lnTo>
                    <a:pt x="1296000" y="1296000"/>
                  </a:lnTo>
                  <a:lnTo>
                    <a:pt x="0" y="129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1A03D3C0-1320-463C-85EE-42988D81E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6" y="2098093"/>
              <a:ext cx="9396199" cy="75704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ts val="5200"/>
                </a:lnSpc>
                <a:spcBef>
                  <a:spcPts val="3600"/>
                </a:spcBef>
                <a:spcAft>
                  <a:spcPts val="1800"/>
                </a:spcAft>
                <a:buClrTx/>
                <a:buFontTx/>
                <a:buNone/>
                <a:defRPr/>
              </a:pPr>
              <a:r>
                <a:rPr lang="zh-TW" altLang="en-US" sz="4800" kern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扶助弱勢總積分加             分</a:t>
              </a: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6D3E722D-90A7-4AED-BB55-40D56BBD1997}"/>
              </a:ext>
            </a:extLst>
          </p:cNvPr>
          <p:cNvGrpSpPr/>
          <p:nvPr/>
        </p:nvGrpSpPr>
        <p:grpSpPr>
          <a:xfrm>
            <a:off x="652213" y="3165901"/>
            <a:ext cx="9396199" cy="1537298"/>
            <a:chOff x="652213" y="3165901"/>
            <a:chExt cx="9396199" cy="1537298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CC7D548-C64B-4195-88F4-50E2F3F0A5CC}"/>
                </a:ext>
              </a:extLst>
            </p:cNvPr>
            <p:cNvSpPr/>
            <p:nvPr/>
          </p:nvSpPr>
          <p:spPr>
            <a:xfrm>
              <a:off x="5858964" y="3165901"/>
              <a:ext cx="1548995" cy="1537298"/>
            </a:xfrm>
            <a:custGeom>
              <a:avLst/>
              <a:gdLst/>
              <a:ahLst/>
              <a:cxnLst/>
              <a:rect l="l" t="t" r="r" b="b"/>
              <a:pathLst>
                <a:path w="1296000" h="1296000">
                  <a:moveTo>
                    <a:pt x="0" y="0"/>
                  </a:moveTo>
                  <a:lnTo>
                    <a:pt x="1296000" y="0"/>
                  </a:lnTo>
                  <a:lnTo>
                    <a:pt x="1296000" y="1296000"/>
                  </a:lnTo>
                  <a:lnTo>
                    <a:pt x="0" y="129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C41472D0-9FC5-461A-B962-82F414D4D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13" y="3693525"/>
              <a:ext cx="9396199" cy="75704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ts val="5200"/>
                </a:lnSpc>
                <a:spcBef>
                  <a:spcPts val="3600"/>
                </a:spcBef>
                <a:spcAft>
                  <a:spcPts val="1800"/>
                </a:spcAft>
                <a:buClrTx/>
                <a:buFontTx/>
                <a:buNone/>
                <a:defRPr/>
              </a:pPr>
              <a:r>
                <a:rPr lang="zh-TW" altLang="en-US" sz="4800" kern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三級分轉變成              級分</a:t>
              </a:r>
            </a:p>
          </p:txBody>
        </p:sp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9286E9B8-6056-480A-B7DC-C358576B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1792" y="5204603"/>
            <a:ext cx="13755584" cy="7570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5200"/>
              </a:lnSpc>
              <a:spcBef>
                <a:spcPts val="3600"/>
              </a:spcBef>
              <a:spcAft>
                <a:spcPts val="1800"/>
              </a:spcAft>
              <a:buClrTx/>
              <a:buFontTx/>
              <a:buNone/>
              <a:defRPr/>
            </a:pPr>
            <a:r>
              <a:rPr lang="zh-TW" altLang="en-US" sz="4800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會考成績（含寫作）總點數       </a:t>
            </a:r>
            <a:r>
              <a:rPr lang="en-US" altLang="zh-TW" sz="4800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4800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積點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B692A7C4-65AE-476D-ABF7-8716CB6161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233" y="6371772"/>
            <a:ext cx="2208947" cy="565253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281FE29C-EA8A-4D93-9759-A2026D7DB220}"/>
              </a:ext>
            </a:extLst>
          </p:cNvPr>
          <p:cNvSpPr txBox="1"/>
          <p:nvPr/>
        </p:nvSpPr>
        <p:spPr>
          <a:xfrm>
            <a:off x="8540673" y="6469548"/>
            <a:ext cx="323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學年度竹苗區入推會決議整理</a:t>
            </a:r>
          </a:p>
          <a:p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b="7759"/>
          <a:stretch/>
        </p:blipFill>
        <p:spPr bwMode="auto">
          <a:xfrm>
            <a:off x="23665" y="-502818"/>
            <a:ext cx="12192000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57973" y="1658163"/>
            <a:ext cx="4538392" cy="3198271"/>
          </a:xfrm>
          <a:prstGeom prst="rect">
            <a:avLst/>
          </a:prstGeom>
          <a:noFill/>
        </p:spPr>
      </p:sp>
      <p:sp>
        <p:nvSpPr>
          <p:cNvPr id="6" name="手繪多邊形 5"/>
          <p:cNvSpPr/>
          <p:nvPr/>
        </p:nvSpPr>
        <p:spPr>
          <a:xfrm>
            <a:off x="5430384" y="1840512"/>
            <a:ext cx="2068001" cy="933240"/>
          </a:xfrm>
          <a:custGeom>
            <a:avLst/>
            <a:gdLst>
              <a:gd name="connsiteX0" fmla="*/ 0 w 2068001"/>
              <a:gd name="connsiteY0" fmla="*/ 172152 h 1377216"/>
              <a:gd name="connsiteX1" fmla="*/ 1379393 w 2068001"/>
              <a:gd name="connsiteY1" fmla="*/ 172152 h 1377216"/>
              <a:gd name="connsiteX2" fmla="*/ 1379393 w 2068001"/>
              <a:gd name="connsiteY2" fmla="*/ 0 h 1377216"/>
              <a:gd name="connsiteX3" fmla="*/ 2068001 w 2068001"/>
              <a:gd name="connsiteY3" fmla="*/ 688608 h 1377216"/>
              <a:gd name="connsiteX4" fmla="*/ 1379393 w 2068001"/>
              <a:gd name="connsiteY4" fmla="*/ 1377216 h 1377216"/>
              <a:gd name="connsiteX5" fmla="*/ 1379393 w 2068001"/>
              <a:gd name="connsiteY5" fmla="*/ 1205064 h 1377216"/>
              <a:gd name="connsiteX6" fmla="*/ 0 w 2068001"/>
              <a:gd name="connsiteY6" fmla="*/ 1205064 h 1377216"/>
              <a:gd name="connsiteX7" fmla="*/ 0 w 2068001"/>
              <a:gd name="connsiteY7" fmla="*/ 172152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8001" h="1377216">
                <a:moveTo>
                  <a:pt x="0" y="172152"/>
                </a:moveTo>
                <a:lnTo>
                  <a:pt x="1379393" y="172152"/>
                </a:lnTo>
                <a:lnTo>
                  <a:pt x="1379393" y="0"/>
                </a:lnTo>
                <a:lnTo>
                  <a:pt x="2068001" y="688608"/>
                </a:lnTo>
                <a:lnTo>
                  <a:pt x="1379393" y="1377216"/>
                </a:lnTo>
                <a:lnTo>
                  <a:pt x="1379393" y="1205064"/>
                </a:lnTo>
                <a:lnTo>
                  <a:pt x="0" y="1205064"/>
                </a:lnTo>
                <a:lnTo>
                  <a:pt x="0" y="172152"/>
                </a:lnTo>
                <a:close/>
              </a:path>
            </a:pathLst>
          </a:custGeom>
          <a:solidFill>
            <a:srgbClr val="FFC000">
              <a:alpha val="77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84852" rIns="529156" bIns="184852" numCol="1" spcCol="1270" anchor="ctr" anchorCtr="0">
            <a:noAutofit/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r>
              <a:rPr lang="en-US" altLang="zh-TW" sz="2000" b="1" u="sng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</a:t>
            </a:r>
            <a:r>
              <a:rPr lang="en-US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2780774" y="1901783"/>
            <a:ext cx="2468903" cy="869114"/>
          </a:xfrm>
          <a:custGeom>
            <a:avLst/>
            <a:gdLst>
              <a:gd name="connsiteX0" fmla="*/ 0 w 2468903"/>
              <a:gd name="connsiteY0" fmla="*/ 229541 h 1377216"/>
              <a:gd name="connsiteX1" fmla="*/ 229541 w 2468903"/>
              <a:gd name="connsiteY1" fmla="*/ 0 h 1377216"/>
              <a:gd name="connsiteX2" fmla="*/ 2239362 w 2468903"/>
              <a:gd name="connsiteY2" fmla="*/ 0 h 1377216"/>
              <a:gd name="connsiteX3" fmla="*/ 2468903 w 2468903"/>
              <a:gd name="connsiteY3" fmla="*/ 229541 h 1377216"/>
              <a:gd name="connsiteX4" fmla="*/ 2468903 w 2468903"/>
              <a:gd name="connsiteY4" fmla="*/ 1147675 h 1377216"/>
              <a:gd name="connsiteX5" fmla="*/ 2239362 w 2468903"/>
              <a:gd name="connsiteY5" fmla="*/ 1377216 h 1377216"/>
              <a:gd name="connsiteX6" fmla="*/ 229541 w 2468903"/>
              <a:gd name="connsiteY6" fmla="*/ 1377216 h 1377216"/>
              <a:gd name="connsiteX7" fmla="*/ 0 w 2468903"/>
              <a:gd name="connsiteY7" fmla="*/ 1147675 h 1377216"/>
              <a:gd name="connsiteX8" fmla="*/ 0 w 2468903"/>
              <a:gd name="connsiteY8" fmla="*/ 229541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903" h="1377216">
                <a:moveTo>
                  <a:pt x="0" y="229541"/>
                </a:moveTo>
                <a:cubicBezTo>
                  <a:pt x="0" y="102769"/>
                  <a:pt x="102769" y="0"/>
                  <a:pt x="229541" y="0"/>
                </a:cubicBezTo>
                <a:lnTo>
                  <a:pt x="2239362" y="0"/>
                </a:lnTo>
                <a:cubicBezTo>
                  <a:pt x="2366134" y="0"/>
                  <a:pt x="2468903" y="102769"/>
                  <a:pt x="2468903" y="229541"/>
                </a:cubicBezTo>
                <a:lnTo>
                  <a:pt x="2468903" y="1147675"/>
                </a:lnTo>
                <a:cubicBezTo>
                  <a:pt x="2468903" y="1274447"/>
                  <a:pt x="2366134" y="1377216"/>
                  <a:pt x="2239362" y="1377216"/>
                </a:cubicBezTo>
                <a:lnTo>
                  <a:pt x="229541" y="1377216"/>
                </a:lnTo>
                <a:cubicBezTo>
                  <a:pt x="102769" y="1377216"/>
                  <a:pt x="0" y="1274447"/>
                  <a:pt x="0" y="1147675"/>
                </a:cubicBezTo>
                <a:lnTo>
                  <a:pt x="0" y="22954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390" tIns="135810" rIns="204390" bIns="13581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cap="none" spc="0" dirty="0">
                <a:ln w="19050"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均衡發展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5429424" y="3050781"/>
            <a:ext cx="2068001" cy="805663"/>
          </a:xfrm>
          <a:custGeom>
            <a:avLst/>
            <a:gdLst>
              <a:gd name="connsiteX0" fmla="*/ 0 w 2130239"/>
              <a:gd name="connsiteY0" fmla="*/ 172152 h 1377216"/>
              <a:gd name="connsiteX1" fmla="*/ 1441631 w 2130239"/>
              <a:gd name="connsiteY1" fmla="*/ 172152 h 1377216"/>
              <a:gd name="connsiteX2" fmla="*/ 1441631 w 2130239"/>
              <a:gd name="connsiteY2" fmla="*/ 0 h 1377216"/>
              <a:gd name="connsiteX3" fmla="*/ 2130239 w 2130239"/>
              <a:gd name="connsiteY3" fmla="*/ 688608 h 1377216"/>
              <a:gd name="connsiteX4" fmla="*/ 1441631 w 2130239"/>
              <a:gd name="connsiteY4" fmla="*/ 1377216 h 1377216"/>
              <a:gd name="connsiteX5" fmla="*/ 1441631 w 2130239"/>
              <a:gd name="connsiteY5" fmla="*/ 1205064 h 1377216"/>
              <a:gd name="connsiteX6" fmla="*/ 0 w 2130239"/>
              <a:gd name="connsiteY6" fmla="*/ 1205064 h 1377216"/>
              <a:gd name="connsiteX7" fmla="*/ 0 w 2130239"/>
              <a:gd name="connsiteY7" fmla="*/ 172152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239" h="1377216">
                <a:moveTo>
                  <a:pt x="0" y="172152"/>
                </a:moveTo>
                <a:lnTo>
                  <a:pt x="1441631" y="172152"/>
                </a:lnTo>
                <a:lnTo>
                  <a:pt x="1441631" y="0"/>
                </a:lnTo>
                <a:lnTo>
                  <a:pt x="2130239" y="688608"/>
                </a:lnTo>
                <a:lnTo>
                  <a:pt x="1441631" y="1377216"/>
                </a:lnTo>
                <a:lnTo>
                  <a:pt x="1441631" y="1205064"/>
                </a:lnTo>
                <a:lnTo>
                  <a:pt x="0" y="1205064"/>
                </a:lnTo>
                <a:lnTo>
                  <a:pt x="0" y="172152"/>
                </a:lnTo>
                <a:close/>
              </a:path>
            </a:pathLst>
          </a:cu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84852" rIns="529156" bIns="184852" numCol="1" spcCol="1270" anchor="ctr" anchorCtr="0">
            <a:noAutofit/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r>
              <a:rPr lang="en-US" altLang="zh-TW" sz="2000" b="1" u="sng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</a:t>
            </a:r>
            <a:r>
              <a:rPr lang="en-US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2781504" y="3017329"/>
            <a:ext cx="2404744" cy="869114"/>
          </a:xfrm>
          <a:custGeom>
            <a:avLst/>
            <a:gdLst>
              <a:gd name="connsiteX0" fmla="*/ 0 w 2404744"/>
              <a:gd name="connsiteY0" fmla="*/ 229541 h 1377216"/>
              <a:gd name="connsiteX1" fmla="*/ 229541 w 2404744"/>
              <a:gd name="connsiteY1" fmla="*/ 0 h 1377216"/>
              <a:gd name="connsiteX2" fmla="*/ 2175203 w 2404744"/>
              <a:gd name="connsiteY2" fmla="*/ 0 h 1377216"/>
              <a:gd name="connsiteX3" fmla="*/ 2404744 w 2404744"/>
              <a:gd name="connsiteY3" fmla="*/ 229541 h 1377216"/>
              <a:gd name="connsiteX4" fmla="*/ 2404744 w 2404744"/>
              <a:gd name="connsiteY4" fmla="*/ 1147675 h 1377216"/>
              <a:gd name="connsiteX5" fmla="*/ 2175203 w 2404744"/>
              <a:gd name="connsiteY5" fmla="*/ 1377216 h 1377216"/>
              <a:gd name="connsiteX6" fmla="*/ 229541 w 2404744"/>
              <a:gd name="connsiteY6" fmla="*/ 1377216 h 1377216"/>
              <a:gd name="connsiteX7" fmla="*/ 0 w 2404744"/>
              <a:gd name="connsiteY7" fmla="*/ 1147675 h 1377216"/>
              <a:gd name="connsiteX8" fmla="*/ 0 w 2404744"/>
              <a:gd name="connsiteY8" fmla="*/ 229541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4744" h="1377216">
                <a:moveTo>
                  <a:pt x="0" y="229541"/>
                </a:moveTo>
                <a:cubicBezTo>
                  <a:pt x="0" y="102769"/>
                  <a:pt x="102769" y="0"/>
                  <a:pt x="229541" y="0"/>
                </a:cubicBezTo>
                <a:lnTo>
                  <a:pt x="2175203" y="0"/>
                </a:lnTo>
                <a:cubicBezTo>
                  <a:pt x="2301975" y="0"/>
                  <a:pt x="2404744" y="102769"/>
                  <a:pt x="2404744" y="229541"/>
                </a:cubicBezTo>
                <a:lnTo>
                  <a:pt x="2404744" y="1147675"/>
                </a:lnTo>
                <a:cubicBezTo>
                  <a:pt x="2404744" y="1274447"/>
                  <a:pt x="2301975" y="1377216"/>
                  <a:pt x="2175203" y="1377216"/>
                </a:cubicBezTo>
                <a:lnTo>
                  <a:pt x="229541" y="1377216"/>
                </a:lnTo>
                <a:cubicBezTo>
                  <a:pt x="102769" y="1377216"/>
                  <a:pt x="0" y="1274447"/>
                  <a:pt x="0" y="1147675"/>
                </a:cubicBezTo>
                <a:lnTo>
                  <a:pt x="0" y="229541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390" tIns="135810" rIns="204390" bIns="13581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cap="none" spc="0" dirty="0">
                <a:ln w="19050"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5429424" y="4329656"/>
            <a:ext cx="2009396" cy="590696"/>
          </a:xfrm>
          <a:custGeom>
            <a:avLst/>
            <a:gdLst>
              <a:gd name="connsiteX0" fmla="*/ 0 w 2122165"/>
              <a:gd name="connsiteY0" fmla="*/ 172152 h 1377216"/>
              <a:gd name="connsiteX1" fmla="*/ 1433557 w 2122165"/>
              <a:gd name="connsiteY1" fmla="*/ 172152 h 1377216"/>
              <a:gd name="connsiteX2" fmla="*/ 1433557 w 2122165"/>
              <a:gd name="connsiteY2" fmla="*/ 0 h 1377216"/>
              <a:gd name="connsiteX3" fmla="*/ 2122165 w 2122165"/>
              <a:gd name="connsiteY3" fmla="*/ 688608 h 1377216"/>
              <a:gd name="connsiteX4" fmla="*/ 1433557 w 2122165"/>
              <a:gd name="connsiteY4" fmla="*/ 1377216 h 1377216"/>
              <a:gd name="connsiteX5" fmla="*/ 1433557 w 2122165"/>
              <a:gd name="connsiteY5" fmla="*/ 1205064 h 1377216"/>
              <a:gd name="connsiteX6" fmla="*/ 0 w 2122165"/>
              <a:gd name="connsiteY6" fmla="*/ 1205064 h 1377216"/>
              <a:gd name="connsiteX7" fmla="*/ 0 w 2122165"/>
              <a:gd name="connsiteY7" fmla="*/ 172152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65" h="1377216">
                <a:moveTo>
                  <a:pt x="0" y="172152"/>
                </a:moveTo>
                <a:lnTo>
                  <a:pt x="1433557" y="172152"/>
                </a:lnTo>
                <a:lnTo>
                  <a:pt x="1433557" y="0"/>
                </a:lnTo>
                <a:lnTo>
                  <a:pt x="2122165" y="688608"/>
                </a:lnTo>
                <a:lnTo>
                  <a:pt x="1433557" y="1377216"/>
                </a:lnTo>
                <a:lnTo>
                  <a:pt x="1433557" y="1205064"/>
                </a:lnTo>
                <a:lnTo>
                  <a:pt x="0" y="1205064"/>
                </a:lnTo>
                <a:lnTo>
                  <a:pt x="0" y="172152"/>
                </a:lnTo>
                <a:close/>
              </a:path>
            </a:pathLst>
          </a:custGeom>
          <a:solidFill>
            <a:srgbClr val="E6CDFF">
              <a:alpha val="67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600" tIns="184852" rIns="516456" bIns="184852" numCol="1" spcCol="1270" anchor="ctr" anchorCtr="0">
            <a:noAutofit/>
          </a:bodyPr>
          <a:lstStyle/>
          <a:p>
            <a:pPr marL="2520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r>
              <a:rPr lang="en-US" altLang="zh-TW" sz="2000" b="1" u="sng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2823065" y="4232753"/>
            <a:ext cx="2409171" cy="757763"/>
          </a:xfrm>
          <a:custGeom>
            <a:avLst/>
            <a:gdLst>
              <a:gd name="connsiteX0" fmla="*/ 0 w 2409171"/>
              <a:gd name="connsiteY0" fmla="*/ 229541 h 1377216"/>
              <a:gd name="connsiteX1" fmla="*/ 229541 w 2409171"/>
              <a:gd name="connsiteY1" fmla="*/ 0 h 1377216"/>
              <a:gd name="connsiteX2" fmla="*/ 2179630 w 2409171"/>
              <a:gd name="connsiteY2" fmla="*/ 0 h 1377216"/>
              <a:gd name="connsiteX3" fmla="*/ 2409171 w 2409171"/>
              <a:gd name="connsiteY3" fmla="*/ 229541 h 1377216"/>
              <a:gd name="connsiteX4" fmla="*/ 2409171 w 2409171"/>
              <a:gd name="connsiteY4" fmla="*/ 1147675 h 1377216"/>
              <a:gd name="connsiteX5" fmla="*/ 2179630 w 2409171"/>
              <a:gd name="connsiteY5" fmla="*/ 1377216 h 1377216"/>
              <a:gd name="connsiteX6" fmla="*/ 229541 w 2409171"/>
              <a:gd name="connsiteY6" fmla="*/ 1377216 h 1377216"/>
              <a:gd name="connsiteX7" fmla="*/ 0 w 2409171"/>
              <a:gd name="connsiteY7" fmla="*/ 1147675 h 1377216"/>
              <a:gd name="connsiteX8" fmla="*/ 0 w 2409171"/>
              <a:gd name="connsiteY8" fmla="*/ 229541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171" h="1377216">
                <a:moveTo>
                  <a:pt x="0" y="229541"/>
                </a:moveTo>
                <a:cubicBezTo>
                  <a:pt x="0" y="102769"/>
                  <a:pt x="102769" y="0"/>
                  <a:pt x="229541" y="0"/>
                </a:cubicBezTo>
                <a:lnTo>
                  <a:pt x="2179630" y="0"/>
                </a:lnTo>
                <a:cubicBezTo>
                  <a:pt x="2306402" y="0"/>
                  <a:pt x="2409171" y="102769"/>
                  <a:pt x="2409171" y="229541"/>
                </a:cubicBezTo>
                <a:lnTo>
                  <a:pt x="2409171" y="1147675"/>
                </a:lnTo>
                <a:cubicBezTo>
                  <a:pt x="2409171" y="1274447"/>
                  <a:pt x="2306402" y="1377216"/>
                  <a:pt x="2179630" y="1377216"/>
                </a:cubicBezTo>
                <a:lnTo>
                  <a:pt x="229541" y="1377216"/>
                </a:lnTo>
                <a:cubicBezTo>
                  <a:pt x="102769" y="1377216"/>
                  <a:pt x="0" y="1274447"/>
                  <a:pt x="0" y="1147675"/>
                </a:cubicBezTo>
                <a:lnTo>
                  <a:pt x="0" y="229541"/>
                </a:lnTo>
                <a:close/>
              </a:path>
            </a:pathLst>
          </a:custGeom>
          <a:solidFill>
            <a:srgbClr val="E6CD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390" tIns="135810" rIns="204390" bIns="13581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cap="none" spc="0" dirty="0">
                <a:ln w="19050"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</a:t>
            </a:r>
          </a:p>
        </p:txBody>
      </p:sp>
      <p:sp>
        <p:nvSpPr>
          <p:cNvPr id="96276" name="副標題 2"/>
          <p:cNvSpPr txBox="1">
            <a:spLocks/>
          </p:cNvSpPr>
          <p:nvPr/>
        </p:nvSpPr>
        <p:spPr bwMode="auto">
          <a:xfrm>
            <a:off x="7534401" y="1767941"/>
            <a:ext cx="2851539" cy="1002762"/>
          </a:xfrm>
          <a:prstGeom prst="rect">
            <a:avLst/>
          </a:prstGeom>
          <a:noFill/>
          <a:ln w="9525">
            <a:solidFill>
              <a:srgbClr val="D1E8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:5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志願序位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:10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均衡學習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:15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96277" name="副標題 2"/>
          <p:cNvSpPr txBox="1">
            <a:spLocks/>
          </p:cNvSpPr>
          <p:nvPr/>
        </p:nvSpPr>
        <p:spPr bwMode="auto">
          <a:xfrm>
            <a:off x="7534401" y="2830499"/>
            <a:ext cx="2851539" cy="1340434"/>
          </a:xfrm>
          <a:prstGeom prst="rect">
            <a:avLst/>
          </a:prstGeom>
          <a:noFill/>
          <a:ln w="9525">
            <a:solidFill>
              <a:srgbClr val="D1E8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無懲罰紀錄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:10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無曠課紀錄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:12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獎勵紀錄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:20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:10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本土語言認證：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278" name="副標題 2"/>
          <p:cNvSpPr txBox="1">
            <a:spLocks/>
          </p:cNvSpPr>
          <p:nvPr/>
        </p:nvSpPr>
        <p:spPr bwMode="auto">
          <a:xfrm>
            <a:off x="7534400" y="4252121"/>
            <a:ext cx="2851539" cy="1142665"/>
          </a:xfrm>
          <a:prstGeom prst="rect">
            <a:avLst/>
          </a:prstGeom>
          <a:noFill/>
          <a:ln w="9525">
            <a:solidFill>
              <a:srgbClr val="D1E8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會考成績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:30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kumimoji="0"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 bwMode="auto">
          <a:xfrm>
            <a:off x="70993" y="-48502"/>
            <a:ext cx="1214467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竹苗區</a:t>
            </a:r>
            <a:r>
              <a:rPr kumimoji="0"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kumimoji="0"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比序項目</a:t>
            </a:r>
            <a:r>
              <a:rPr kumimoji="0"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預告</a:t>
            </a:r>
            <a:r>
              <a:rPr kumimoji="0"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117)</a:t>
            </a:r>
            <a:endParaRPr kumimoji="0"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7" y="5267101"/>
            <a:ext cx="983432" cy="1252120"/>
          </a:xfrm>
          <a:prstGeom prst="rect">
            <a:avLst/>
          </a:prstGeom>
        </p:spPr>
      </p:pic>
      <p:sp>
        <p:nvSpPr>
          <p:cNvPr id="29" name="手繪多邊形 5">
            <a:extLst>
              <a:ext uri="{FF2B5EF4-FFF2-40B4-BE49-F238E27FC236}">
                <a16:creationId xmlns:a16="http://schemas.microsoft.com/office/drawing/2014/main" id="{02F16A92-24A6-4231-ABBC-94F9FCBBEB1D}"/>
              </a:ext>
            </a:extLst>
          </p:cNvPr>
          <p:cNvSpPr/>
          <p:nvPr/>
        </p:nvSpPr>
        <p:spPr>
          <a:xfrm>
            <a:off x="5430384" y="905735"/>
            <a:ext cx="2068001" cy="871968"/>
          </a:xfrm>
          <a:custGeom>
            <a:avLst/>
            <a:gdLst>
              <a:gd name="connsiteX0" fmla="*/ 0 w 2068001"/>
              <a:gd name="connsiteY0" fmla="*/ 172152 h 1377216"/>
              <a:gd name="connsiteX1" fmla="*/ 1379393 w 2068001"/>
              <a:gd name="connsiteY1" fmla="*/ 172152 h 1377216"/>
              <a:gd name="connsiteX2" fmla="*/ 1379393 w 2068001"/>
              <a:gd name="connsiteY2" fmla="*/ 0 h 1377216"/>
              <a:gd name="connsiteX3" fmla="*/ 2068001 w 2068001"/>
              <a:gd name="connsiteY3" fmla="*/ 688608 h 1377216"/>
              <a:gd name="connsiteX4" fmla="*/ 1379393 w 2068001"/>
              <a:gd name="connsiteY4" fmla="*/ 1377216 h 1377216"/>
              <a:gd name="connsiteX5" fmla="*/ 1379393 w 2068001"/>
              <a:gd name="connsiteY5" fmla="*/ 1205064 h 1377216"/>
              <a:gd name="connsiteX6" fmla="*/ 0 w 2068001"/>
              <a:gd name="connsiteY6" fmla="*/ 1205064 h 1377216"/>
              <a:gd name="connsiteX7" fmla="*/ 0 w 2068001"/>
              <a:gd name="connsiteY7" fmla="*/ 172152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8001" h="1377216">
                <a:moveTo>
                  <a:pt x="0" y="172152"/>
                </a:moveTo>
                <a:lnTo>
                  <a:pt x="1379393" y="172152"/>
                </a:lnTo>
                <a:lnTo>
                  <a:pt x="1379393" y="0"/>
                </a:lnTo>
                <a:lnTo>
                  <a:pt x="2068001" y="688608"/>
                </a:lnTo>
                <a:lnTo>
                  <a:pt x="1379393" y="1377216"/>
                </a:lnTo>
                <a:lnTo>
                  <a:pt x="1379393" y="1205064"/>
                </a:lnTo>
                <a:lnTo>
                  <a:pt x="0" y="1205064"/>
                </a:lnTo>
                <a:lnTo>
                  <a:pt x="0" y="172152"/>
                </a:lnTo>
                <a:close/>
              </a:path>
            </a:pathLst>
          </a:custGeom>
          <a:solidFill>
            <a:srgbClr val="00CCFF">
              <a:alpha val="77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84852" rIns="529156" bIns="184852" numCol="1" spcCol="1270" anchor="ctr" anchorCtr="0">
            <a:noAutofit/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r>
              <a:rPr lang="en-US" altLang="zh-TW" sz="2000" b="1" u="sng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u="sng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總分</a:t>
            </a:r>
            <a:r>
              <a:rPr lang="en-US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30" name="手繪多邊形 6">
            <a:extLst>
              <a:ext uri="{FF2B5EF4-FFF2-40B4-BE49-F238E27FC236}">
                <a16:creationId xmlns:a16="http://schemas.microsoft.com/office/drawing/2014/main" id="{08FE21DE-2EBB-4D13-8E75-C6F3C3DE705E}"/>
              </a:ext>
            </a:extLst>
          </p:cNvPr>
          <p:cNvSpPr/>
          <p:nvPr/>
        </p:nvSpPr>
        <p:spPr>
          <a:xfrm>
            <a:off x="2780774" y="905734"/>
            <a:ext cx="2468903" cy="869114"/>
          </a:xfrm>
          <a:custGeom>
            <a:avLst/>
            <a:gdLst>
              <a:gd name="connsiteX0" fmla="*/ 0 w 2468903"/>
              <a:gd name="connsiteY0" fmla="*/ 229541 h 1377216"/>
              <a:gd name="connsiteX1" fmla="*/ 229541 w 2468903"/>
              <a:gd name="connsiteY1" fmla="*/ 0 h 1377216"/>
              <a:gd name="connsiteX2" fmla="*/ 2239362 w 2468903"/>
              <a:gd name="connsiteY2" fmla="*/ 0 h 1377216"/>
              <a:gd name="connsiteX3" fmla="*/ 2468903 w 2468903"/>
              <a:gd name="connsiteY3" fmla="*/ 229541 h 1377216"/>
              <a:gd name="connsiteX4" fmla="*/ 2468903 w 2468903"/>
              <a:gd name="connsiteY4" fmla="*/ 1147675 h 1377216"/>
              <a:gd name="connsiteX5" fmla="*/ 2239362 w 2468903"/>
              <a:gd name="connsiteY5" fmla="*/ 1377216 h 1377216"/>
              <a:gd name="connsiteX6" fmla="*/ 229541 w 2468903"/>
              <a:gd name="connsiteY6" fmla="*/ 1377216 h 1377216"/>
              <a:gd name="connsiteX7" fmla="*/ 0 w 2468903"/>
              <a:gd name="connsiteY7" fmla="*/ 1147675 h 1377216"/>
              <a:gd name="connsiteX8" fmla="*/ 0 w 2468903"/>
              <a:gd name="connsiteY8" fmla="*/ 229541 h 137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903" h="1377216">
                <a:moveTo>
                  <a:pt x="0" y="229541"/>
                </a:moveTo>
                <a:cubicBezTo>
                  <a:pt x="0" y="102769"/>
                  <a:pt x="102769" y="0"/>
                  <a:pt x="229541" y="0"/>
                </a:cubicBezTo>
                <a:lnTo>
                  <a:pt x="2239362" y="0"/>
                </a:lnTo>
                <a:cubicBezTo>
                  <a:pt x="2366134" y="0"/>
                  <a:pt x="2468903" y="102769"/>
                  <a:pt x="2468903" y="229541"/>
                </a:cubicBezTo>
                <a:lnTo>
                  <a:pt x="2468903" y="1147675"/>
                </a:lnTo>
                <a:cubicBezTo>
                  <a:pt x="2468903" y="1274447"/>
                  <a:pt x="2366134" y="1377216"/>
                  <a:pt x="2239362" y="1377216"/>
                </a:cubicBezTo>
                <a:lnTo>
                  <a:pt x="229541" y="1377216"/>
                </a:lnTo>
                <a:cubicBezTo>
                  <a:pt x="102769" y="1377216"/>
                  <a:pt x="0" y="1274447"/>
                  <a:pt x="0" y="1147675"/>
                </a:cubicBezTo>
                <a:lnTo>
                  <a:pt x="0" y="229541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390" tIns="135810" rIns="204390" bIns="13581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cap="none" spc="0" dirty="0">
                <a:ln w="19050"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扶助弱勢</a:t>
            </a:r>
          </a:p>
        </p:txBody>
      </p:sp>
      <p:sp>
        <p:nvSpPr>
          <p:cNvPr id="31" name="副標題 2">
            <a:extLst>
              <a:ext uri="{FF2B5EF4-FFF2-40B4-BE49-F238E27FC236}">
                <a16:creationId xmlns:a16="http://schemas.microsoft.com/office/drawing/2014/main" id="{D09D37D0-74E7-46D0-B986-DBB92950F7C0}"/>
              </a:ext>
            </a:extLst>
          </p:cNvPr>
          <p:cNvSpPr txBox="1">
            <a:spLocks/>
          </p:cNvSpPr>
          <p:nvPr/>
        </p:nvSpPr>
        <p:spPr bwMode="auto">
          <a:xfrm>
            <a:off x="7534401" y="1125772"/>
            <a:ext cx="2851539" cy="401638"/>
          </a:xfrm>
          <a:prstGeom prst="rect">
            <a:avLst/>
          </a:prstGeom>
          <a:noFill/>
          <a:ln w="9525">
            <a:solidFill>
              <a:srgbClr val="D1E8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扶助弱勢</a:t>
            </a:r>
            <a:r>
              <a: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</a:t>
            </a: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DA800EF5-AE81-4FF1-8681-F863FDD9E5F5}"/>
              </a:ext>
            </a:extLst>
          </p:cNvPr>
          <p:cNvSpPr txBox="1">
            <a:spLocks/>
          </p:cNvSpPr>
          <p:nvPr/>
        </p:nvSpPr>
        <p:spPr bwMode="auto">
          <a:xfrm>
            <a:off x="2506883" y="5116668"/>
            <a:ext cx="5279899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 積 分  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 +1</a:t>
            </a:r>
            <a:endParaRPr kumimoji="0"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0D8007D-7A7D-48D8-9EB3-8D71BA2647EA}"/>
              </a:ext>
            </a:extLst>
          </p:cNvPr>
          <p:cNvSpPr txBox="1"/>
          <p:nvPr/>
        </p:nvSpPr>
        <p:spPr>
          <a:xfrm>
            <a:off x="8324159" y="5791614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依</a:t>
            </a:r>
            <a:r>
              <a:rPr lang="en-US" altLang="zh-TW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學年度竹苗區入推會決議製表</a:t>
            </a:r>
          </a:p>
          <a:p>
            <a:endParaRPr lang="zh-TW" altLang="en-US" dirty="0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969BDF93-9673-4D2F-AEDF-389D7D9A267C}"/>
              </a:ext>
            </a:extLst>
          </p:cNvPr>
          <p:cNvSpPr/>
          <p:nvPr/>
        </p:nvSpPr>
        <p:spPr>
          <a:xfrm>
            <a:off x="10491455" y="970073"/>
            <a:ext cx="622502" cy="561507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B44CF311-C417-4DB5-B7D2-BD38FD8098C2}"/>
              </a:ext>
            </a:extLst>
          </p:cNvPr>
          <p:cNvSpPr/>
          <p:nvPr/>
        </p:nvSpPr>
        <p:spPr>
          <a:xfrm>
            <a:off x="10491454" y="4372714"/>
            <a:ext cx="622503" cy="617802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332914-1681-4B64-8588-DE682B34B7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5014" y="4599259"/>
            <a:ext cx="2571625" cy="762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8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173">
        <p:fade/>
      </p:transition>
    </mc:Choice>
    <mc:Fallback xmlns="">
      <p:transition spd="med" advTm="4117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239DC86-D81A-4441-BCD3-231C63DE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70" y="1096477"/>
            <a:ext cx="11285630" cy="5684232"/>
          </a:xfrm>
          <a:prstGeom prst="rect">
            <a:avLst/>
          </a:prstGeom>
        </p:spPr>
      </p:pic>
      <p:grpSp>
        <p:nvGrpSpPr>
          <p:cNvPr id="55" name="群組 54">
            <a:extLst>
              <a:ext uri="{FF2B5EF4-FFF2-40B4-BE49-F238E27FC236}">
                <a16:creationId xmlns:a16="http://schemas.microsoft.com/office/drawing/2014/main" id="{F79C5D7A-8269-45D3-90ED-5F82F3578DE9}"/>
              </a:ext>
            </a:extLst>
          </p:cNvPr>
          <p:cNvGrpSpPr/>
          <p:nvPr/>
        </p:nvGrpSpPr>
        <p:grpSpPr>
          <a:xfrm>
            <a:off x="290312" y="77291"/>
            <a:ext cx="12061134" cy="982831"/>
            <a:chOff x="162976" y="-2281294"/>
            <a:chExt cx="7413746" cy="705249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8541CA5A-59F7-4575-84C1-1D169C072B8D}"/>
                </a:ext>
              </a:extLst>
            </p:cNvPr>
            <p:cNvGrpSpPr/>
            <p:nvPr/>
          </p:nvGrpSpPr>
          <p:grpSpPr>
            <a:xfrm>
              <a:off x="162976" y="-2181494"/>
              <a:ext cx="6866946" cy="605449"/>
              <a:chOff x="142765" y="-2181494"/>
              <a:chExt cx="6015355" cy="605449"/>
            </a:xfrm>
          </p:grpSpPr>
          <p:sp>
            <p:nvSpPr>
              <p:cNvPr id="58" name="圓角化同側角落矩形 119">
                <a:extLst>
                  <a:ext uri="{FF2B5EF4-FFF2-40B4-BE49-F238E27FC236}">
                    <a16:creationId xmlns:a16="http://schemas.microsoft.com/office/drawing/2014/main" id="{604026A6-657C-4F99-9193-C4FC7BA2E7B4}"/>
                  </a:ext>
                </a:extLst>
              </p:cNvPr>
              <p:cNvSpPr/>
              <p:nvPr/>
            </p:nvSpPr>
            <p:spPr>
              <a:xfrm rot="16200000" flipH="1">
                <a:off x="2847718" y="-4886447"/>
                <a:ext cx="605449" cy="6015355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96C8E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圓角化同側角落矩形 32">
                <a:extLst>
                  <a:ext uri="{FF2B5EF4-FFF2-40B4-BE49-F238E27FC236}">
                    <a16:creationId xmlns:a16="http://schemas.microsoft.com/office/drawing/2014/main" id="{CFA04BF9-9DD1-4F40-8781-7BC2923FE6C0}"/>
                  </a:ext>
                </a:extLst>
              </p:cNvPr>
              <p:cNvSpPr/>
              <p:nvPr/>
            </p:nvSpPr>
            <p:spPr>
              <a:xfrm rot="16200000" flipH="1">
                <a:off x="2866546" y="-4844873"/>
                <a:ext cx="508000" cy="590757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270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7" name="Google Shape;446;p38">
              <a:extLst>
                <a:ext uri="{FF2B5EF4-FFF2-40B4-BE49-F238E27FC236}">
                  <a16:creationId xmlns:a16="http://schemas.microsoft.com/office/drawing/2014/main" id="{16BD6914-335E-42D7-BE9B-772AE1A76E0B}"/>
                </a:ext>
              </a:extLst>
            </p:cNvPr>
            <p:cNvSpPr txBox="1">
              <a:spLocks/>
            </p:cNvSpPr>
            <p:nvPr/>
          </p:nvSpPr>
          <p:spPr>
            <a:xfrm>
              <a:off x="808405" y="-2281294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起航 變革篇 </a:t>
              </a:r>
              <a:r>
                <a:rPr lang="en-US" altLang="zh-TW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</a:t>
              </a:r>
              <a:r>
                <a:rPr lang="zh-TW" altLang="en-US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同分比序順序增修處</a:t>
              </a:r>
            </a:p>
          </p:txBody>
        </p:sp>
      </p:grpSp>
      <p:sp>
        <p:nvSpPr>
          <p:cNvPr id="60" name="Freeform 28">
            <a:extLst>
              <a:ext uri="{FF2B5EF4-FFF2-40B4-BE49-F238E27FC236}">
                <a16:creationId xmlns:a16="http://schemas.microsoft.com/office/drawing/2014/main" id="{0BDEF541-52D3-43D8-B404-A2D4E98CE98B}"/>
              </a:ext>
            </a:extLst>
          </p:cNvPr>
          <p:cNvSpPr/>
          <p:nvPr/>
        </p:nvSpPr>
        <p:spPr>
          <a:xfrm>
            <a:off x="586992" y="230757"/>
            <a:ext cx="781168" cy="744301"/>
          </a:xfrm>
          <a:custGeom>
            <a:avLst/>
            <a:gdLst/>
            <a:ahLst/>
            <a:cxnLst/>
            <a:rect l="l" t="t" r="r" b="b"/>
            <a:pathLst>
              <a:path w="4163373" h="4114800">
                <a:moveTo>
                  <a:pt x="0" y="0"/>
                </a:moveTo>
                <a:lnTo>
                  <a:pt x="4163373" y="0"/>
                </a:lnTo>
                <a:lnTo>
                  <a:pt x="4163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44">
            <a:extLst>
              <a:ext uri="{FF2B5EF4-FFF2-40B4-BE49-F238E27FC236}">
                <a16:creationId xmlns:a16="http://schemas.microsoft.com/office/drawing/2014/main" id="{E9CE692D-D69D-4773-99F7-8956A0141ECE}"/>
              </a:ext>
            </a:extLst>
          </p:cNvPr>
          <p:cNvSpPr/>
          <p:nvPr/>
        </p:nvSpPr>
        <p:spPr>
          <a:xfrm>
            <a:off x="16968" y="0"/>
            <a:ext cx="843752" cy="843752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2" name="Freeform 44">
            <a:extLst>
              <a:ext uri="{FF2B5EF4-FFF2-40B4-BE49-F238E27FC236}">
                <a16:creationId xmlns:a16="http://schemas.microsoft.com/office/drawing/2014/main" id="{6F212974-9A80-4EE7-87D0-7DC16B076F18}"/>
              </a:ext>
            </a:extLst>
          </p:cNvPr>
          <p:cNvSpPr/>
          <p:nvPr/>
        </p:nvSpPr>
        <p:spPr>
          <a:xfrm>
            <a:off x="10758696" y="562903"/>
            <a:ext cx="678997" cy="69982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CF6BA98F-CB94-4031-9800-4AB375509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01" y="6396702"/>
            <a:ext cx="1304438" cy="333796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DEDAD7E0-3DD7-409E-A76E-164A7CFEB240}"/>
              </a:ext>
            </a:extLst>
          </p:cNvPr>
          <p:cNvSpPr/>
          <p:nvPr/>
        </p:nvSpPr>
        <p:spPr>
          <a:xfrm>
            <a:off x="11511982" y="3998505"/>
            <a:ext cx="563108" cy="586021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E0C85EF4-30F6-417C-9BA2-0553DD7BE1FF}"/>
              </a:ext>
            </a:extLst>
          </p:cNvPr>
          <p:cNvSpPr/>
          <p:nvPr/>
        </p:nvSpPr>
        <p:spPr>
          <a:xfrm>
            <a:off x="11487797" y="2641556"/>
            <a:ext cx="622503" cy="617802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853495DB-6612-4E22-8523-1140BA53BB5D}"/>
              </a:ext>
            </a:extLst>
          </p:cNvPr>
          <p:cNvSpPr/>
          <p:nvPr/>
        </p:nvSpPr>
        <p:spPr>
          <a:xfrm>
            <a:off x="4381821" y="2647746"/>
            <a:ext cx="622502" cy="561507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E9AA77D-8E7D-4442-A72E-176DCBCFB7BB}"/>
              </a:ext>
            </a:extLst>
          </p:cNvPr>
          <p:cNvSpPr txBox="1"/>
          <p:nvPr/>
        </p:nvSpPr>
        <p:spPr>
          <a:xfrm>
            <a:off x="2207539" y="6380019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依</a:t>
            </a:r>
            <a:r>
              <a:rPr lang="en-US" altLang="zh-TW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學年度竹苗區入推會決議製表</a:t>
            </a:r>
          </a:p>
          <a:p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EF3B49A-E91A-46F5-8E09-DC9B21D3B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01" t="52681" r="28801" b="45015"/>
          <a:stretch/>
        </p:blipFill>
        <p:spPr>
          <a:xfrm>
            <a:off x="8765381" y="4545811"/>
            <a:ext cx="123825" cy="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6332692-BA31-448B-81C1-71EBE05C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6" y="1215318"/>
            <a:ext cx="11382514" cy="5565391"/>
          </a:xfrm>
          <a:prstGeom prst="rect">
            <a:avLst/>
          </a:prstGeom>
        </p:spPr>
      </p:pic>
      <p:grpSp>
        <p:nvGrpSpPr>
          <p:cNvPr id="55" name="群組 54">
            <a:extLst>
              <a:ext uri="{FF2B5EF4-FFF2-40B4-BE49-F238E27FC236}">
                <a16:creationId xmlns:a16="http://schemas.microsoft.com/office/drawing/2014/main" id="{F79C5D7A-8269-45D3-90ED-5F82F3578DE9}"/>
              </a:ext>
            </a:extLst>
          </p:cNvPr>
          <p:cNvGrpSpPr/>
          <p:nvPr/>
        </p:nvGrpSpPr>
        <p:grpSpPr>
          <a:xfrm>
            <a:off x="340416" y="77291"/>
            <a:ext cx="12061134" cy="982831"/>
            <a:chOff x="162976" y="-2281294"/>
            <a:chExt cx="7413746" cy="705249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8541CA5A-59F7-4575-84C1-1D169C072B8D}"/>
                </a:ext>
              </a:extLst>
            </p:cNvPr>
            <p:cNvGrpSpPr/>
            <p:nvPr/>
          </p:nvGrpSpPr>
          <p:grpSpPr>
            <a:xfrm>
              <a:off x="162976" y="-2181494"/>
              <a:ext cx="6866946" cy="605449"/>
              <a:chOff x="142765" y="-2181494"/>
              <a:chExt cx="6015355" cy="605449"/>
            </a:xfrm>
          </p:grpSpPr>
          <p:sp>
            <p:nvSpPr>
              <p:cNvPr id="58" name="圓角化同側角落矩形 119">
                <a:extLst>
                  <a:ext uri="{FF2B5EF4-FFF2-40B4-BE49-F238E27FC236}">
                    <a16:creationId xmlns:a16="http://schemas.microsoft.com/office/drawing/2014/main" id="{604026A6-657C-4F99-9193-C4FC7BA2E7B4}"/>
                  </a:ext>
                </a:extLst>
              </p:cNvPr>
              <p:cNvSpPr/>
              <p:nvPr/>
            </p:nvSpPr>
            <p:spPr>
              <a:xfrm rot="16200000" flipH="1">
                <a:off x="2847718" y="-4886447"/>
                <a:ext cx="605449" cy="6015355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96C8E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圓角化同側角落矩形 32">
                <a:extLst>
                  <a:ext uri="{FF2B5EF4-FFF2-40B4-BE49-F238E27FC236}">
                    <a16:creationId xmlns:a16="http://schemas.microsoft.com/office/drawing/2014/main" id="{CFA04BF9-9DD1-4F40-8781-7BC2923FE6C0}"/>
                  </a:ext>
                </a:extLst>
              </p:cNvPr>
              <p:cNvSpPr/>
              <p:nvPr/>
            </p:nvSpPr>
            <p:spPr>
              <a:xfrm rot="16200000" flipH="1">
                <a:off x="2866546" y="-4844873"/>
                <a:ext cx="508000" cy="590757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2700"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7" name="Google Shape;446;p38">
              <a:extLst>
                <a:ext uri="{FF2B5EF4-FFF2-40B4-BE49-F238E27FC236}">
                  <a16:creationId xmlns:a16="http://schemas.microsoft.com/office/drawing/2014/main" id="{16BD6914-335E-42D7-BE9B-772AE1A76E0B}"/>
                </a:ext>
              </a:extLst>
            </p:cNvPr>
            <p:cNvSpPr txBox="1">
              <a:spLocks/>
            </p:cNvSpPr>
            <p:nvPr/>
          </p:nvSpPr>
          <p:spPr>
            <a:xfrm>
              <a:off x="808405" y="-2281294"/>
              <a:ext cx="6768317" cy="69845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起航 變革篇 </a:t>
              </a:r>
              <a:r>
                <a:rPr lang="en-US" altLang="zh-TW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l</a:t>
              </a:r>
              <a:r>
                <a:rPr lang="zh-TW" altLang="en-US" kern="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r>
                <a:rPr lang="zh-TW" altLang="en-US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比序項目積分增修處</a:t>
              </a:r>
            </a:p>
          </p:txBody>
        </p:sp>
      </p:grpSp>
      <p:sp>
        <p:nvSpPr>
          <p:cNvPr id="60" name="Freeform 28">
            <a:extLst>
              <a:ext uri="{FF2B5EF4-FFF2-40B4-BE49-F238E27FC236}">
                <a16:creationId xmlns:a16="http://schemas.microsoft.com/office/drawing/2014/main" id="{0BDEF541-52D3-43D8-B404-A2D4E98CE98B}"/>
              </a:ext>
            </a:extLst>
          </p:cNvPr>
          <p:cNvSpPr/>
          <p:nvPr/>
        </p:nvSpPr>
        <p:spPr>
          <a:xfrm>
            <a:off x="586992" y="230757"/>
            <a:ext cx="781168" cy="744301"/>
          </a:xfrm>
          <a:custGeom>
            <a:avLst/>
            <a:gdLst/>
            <a:ahLst/>
            <a:cxnLst/>
            <a:rect l="l" t="t" r="r" b="b"/>
            <a:pathLst>
              <a:path w="4163373" h="4114800">
                <a:moveTo>
                  <a:pt x="0" y="0"/>
                </a:moveTo>
                <a:lnTo>
                  <a:pt x="4163373" y="0"/>
                </a:lnTo>
                <a:lnTo>
                  <a:pt x="41633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44">
            <a:extLst>
              <a:ext uri="{FF2B5EF4-FFF2-40B4-BE49-F238E27FC236}">
                <a16:creationId xmlns:a16="http://schemas.microsoft.com/office/drawing/2014/main" id="{E9CE692D-D69D-4773-99F7-8956A0141ECE}"/>
              </a:ext>
            </a:extLst>
          </p:cNvPr>
          <p:cNvSpPr/>
          <p:nvPr/>
        </p:nvSpPr>
        <p:spPr>
          <a:xfrm>
            <a:off x="16968" y="0"/>
            <a:ext cx="843752" cy="843752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Freeform 44">
            <a:extLst>
              <a:ext uri="{FF2B5EF4-FFF2-40B4-BE49-F238E27FC236}">
                <a16:creationId xmlns:a16="http://schemas.microsoft.com/office/drawing/2014/main" id="{6F212974-9A80-4EE7-87D0-7DC16B076F18}"/>
              </a:ext>
            </a:extLst>
          </p:cNvPr>
          <p:cNvSpPr/>
          <p:nvPr/>
        </p:nvSpPr>
        <p:spPr>
          <a:xfrm>
            <a:off x="10758696" y="562903"/>
            <a:ext cx="678997" cy="69982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3" name="Freeform 15">
            <a:extLst>
              <a:ext uri="{FF2B5EF4-FFF2-40B4-BE49-F238E27FC236}">
                <a16:creationId xmlns:a16="http://schemas.microsoft.com/office/drawing/2014/main" id="{37DBA636-7E2C-4C73-80D6-02298615F43A}"/>
              </a:ext>
            </a:extLst>
          </p:cNvPr>
          <p:cNvSpPr/>
          <p:nvPr/>
        </p:nvSpPr>
        <p:spPr>
          <a:xfrm>
            <a:off x="1679825" y="1914323"/>
            <a:ext cx="622502" cy="561507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13">
            <a:extLst>
              <a:ext uri="{FF2B5EF4-FFF2-40B4-BE49-F238E27FC236}">
                <a16:creationId xmlns:a16="http://schemas.microsoft.com/office/drawing/2014/main" id="{FE04B6F0-4D48-4104-AB25-D739AB2E6B93}"/>
              </a:ext>
            </a:extLst>
          </p:cNvPr>
          <p:cNvSpPr/>
          <p:nvPr/>
        </p:nvSpPr>
        <p:spPr>
          <a:xfrm>
            <a:off x="1679824" y="5567526"/>
            <a:ext cx="622503" cy="617802"/>
          </a:xfrm>
          <a:custGeom>
            <a:avLst/>
            <a:gdLst/>
            <a:ahLst/>
            <a:cxnLst/>
            <a:rect l="l" t="t" r="r" b="b"/>
            <a:pathLst>
              <a:path w="1296000" h="1296000">
                <a:moveTo>
                  <a:pt x="0" y="0"/>
                </a:moveTo>
                <a:lnTo>
                  <a:pt x="1296000" y="0"/>
                </a:lnTo>
                <a:lnTo>
                  <a:pt x="1296000" y="1296000"/>
                </a:lnTo>
                <a:lnTo>
                  <a:pt x="0" y="1296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69020FE-0DBF-4310-A459-117A46F600B7}"/>
              </a:ext>
            </a:extLst>
          </p:cNvPr>
          <p:cNvSpPr txBox="1"/>
          <p:nvPr/>
        </p:nvSpPr>
        <p:spPr>
          <a:xfrm>
            <a:off x="8229600" y="6257489"/>
            <a:ext cx="335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學年度竹苗區入推會決議製表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02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7.7|8"/>
</p:tagLst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31602</TotalTime>
  <Words>842</Words>
  <Application>Microsoft Office PowerPoint</Application>
  <PresentationFormat>寬螢幕</PresentationFormat>
  <Paragraphs>111</Paragraphs>
  <Slides>14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字魂20号-石头体</vt:lpstr>
      <vt:lpstr>微軟正黑體</vt:lpstr>
      <vt:lpstr>Satisfy</vt:lpstr>
      <vt:lpstr>微軟正黑體</vt:lpstr>
      <vt:lpstr>Arial</vt:lpstr>
      <vt:lpstr>標楷體</vt:lpstr>
      <vt:lpstr>Gill Sans MT</vt:lpstr>
      <vt:lpstr>Raleway Thin</vt:lpstr>
      <vt:lpstr>SlidesCarnival base template</vt:lpstr>
      <vt:lpstr>2_Office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chanyu liao</dc:creator>
  <cp:lastModifiedBy>User</cp:lastModifiedBy>
  <cp:revision>561</cp:revision>
  <cp:lastPrinted>2025-08-21T01:34:29Z</cp:lastPrinted>
  <dcterms:created xsi:type="dcterms:W3CDTF">2018-04-19T08:58:26Z</dcterms:created>
  <dcterms:modified xsi:type="dcterms:W3CDTF">2025-08-29T06:22:46Z</dcterms:modified>
</cp:coreProperties>
</file>