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B3D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0D1924-7629-48A3-8AF3-93C9A0033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8788403-0FAF-4B92-A59A-72F7CADCB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8BB5BE-B8AB-43FE-B74D-E50EA673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C3237B1-2BFE-4560-BE72-1A8EECCC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7F7C362-164D-4B66-95AD-67BDF058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92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BE6E2F7-8AE4-4EBA-983E-A0BA6F718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21E32D3-8B38-44E0-8B95-AF2993C84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19AA60A-CAFE-40A5-A72D-2FDA74C65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A2B2A8-2B66-4573-BCD3-6646FE07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70B1DFD-387E-4F11-897A-DBE88C8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23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97EBD2F-CF33-4733-BDD7-34F1236DA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B90112A-1A5B-42F1-B38A-5A6BFEA09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ADD4EA1-D5A1-48D5-88EF-4F02F33EC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0C7B41-8D55-4400-858A-4481A121C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12DFC5-0478-4223-9C2D-031E971F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323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EF8634-5BCB-4941-A769-3B4111F2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210EED-8EA7-46B9-9050-1770DB1FF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3BB4F49-0206-4870-A15E-AB2403473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CD802AE-1D76-43FE-89CE-84B731ADD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292EBD8-9B1F-4868-BE92-B11DC12C5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08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79EE6D-A122-47C8-842B-9E2EAB9B4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E3E4C46-BF17-4195-8984-37B785661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C90E3F5-506E-42E2-AAD5-6952FCCE0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B3D0D5-8235-48F6-880C-39B9D712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E47BAB-09C8-447C-B675-DAA41DE4B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48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1CE23D-BC37-48DD-918A-32231ECAD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AC9149-E299-4BFA-8054-91F09CBD6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9069AE8-A928-4F67-A58A-370CA100D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1A6A920-82F2-451F-AE1E-DFC6C6E8C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06EF8E1-0952-43E4-8527-D237270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8734F37-3F9A-4AF4-818E-80366A6A1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31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8CB14B-7F2B-44CE-86BA-8B5CE13D3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5093793-2CE6-411B-AFAE-486EFB17A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FA058D2-A0AE-4CFB-B5F7-0086590AC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AC54A2C-96F9-4EEB-AFAD-1442B95F81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173FB57-EE05-4158-9AA4-41184630F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DEB1874-4E52-4438-AF5C-64897EC99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F404686-5589-43C2-8B22-57C04586F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93B3C9D-CDC7-42B6-9E44-5466B0E1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23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C9DA55-522C-4EEC-870D-520BF172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A304DE3-D63E-4476-80D4-E5F65ACF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A6EBBCC-169E-4C67-A100-BDD3B1F4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F8C91D3-218B-4649-B18B-B0040F28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11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C1F881F-FACC-4BF7-9BA8-DBA8825B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1174550-7267-4A63-9556-19EE7B3D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FF9D202-FFB9-43FB-9BBC-5CBFAB15D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06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CEA6A6-FE10-4ABA-A147-97D2228D8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C0429C0-77D9-428D-8FBA-2021D79E3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50B24AD-F16C-46B0-8911-D2CA131B9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B33CF8F-876A-4CAC-A8B2-95697EB2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1BD75A8-CB29-4A7B-9C0F-ED646788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BA5F6C8-4195-4ED1-978E-EA62616F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74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E86A42-ABA9-4D46-A445-C879058F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02760B8-129E-4560-B151-3103F305A8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EACA4BE-9322-40A8-97F1-8D9215929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4783422-BC49-45AF-B4C8-2179AF90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DE4D85-2A66-4312-BBEF-F8593180D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F549A65-DE68-44B1-B780-E314BD541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66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9DE6C2E-18E0-433C-955A-BE9A2CDBF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644B20C-CB20-48ED-A6A8-47ECF63E7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AB29F7-3B13-4613-B67B-9E96D4033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1EF64-83EB-4F16-96C8-482CC1B9CEB3}" type="datetimeFigureOut">
              <a:rPr lang="zh-TW" altLang="en-US" smtClean="0"/>
              <a:t>2025/6/23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9EC6B58-DF06-4404-98E4-F34040F92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52B3035-FFBC-41E7-936F-C8B22410A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E994E-7BFE-43A9-9089-FBC4F2B9D1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065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24.png">
            <a:extLst>
              <a:ext uri="{FF2B5EF4-FFF2-40B4-BE49-F238E27FC236}">
                <a16:creationId xmlns:a16="http://schemas.microsoft.com/office/drawing/2014/main" id="{9BFB431A-2A91-4633-9882-743E369B0EA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44592" y="195031"/>
            <a:ext cx="8902816" cy="6242714"/>
          </a:xfrm>
          <a:prstGeom prst="rect">
            <a:avLst/>
          </a:prstGeom>
          <a:ln/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A8A7D9D-1BF0-4403-81FC-73FD55F972A8}"/>
              </a:ext>
            </a:extLst>
          </p:cNvPr>
          <p:cNvSpPr/>
          <p:nvPr/>
        </p:nvSpPr>
        <p:spPr>
          <a:xfrm>
            <a:off x="3694545" y="2946400"/>
            <a:ext cx="775855" cy="1967346"/>
          </a:xfrm>
          <a:prstGeom prst="rect">
            <a:avLst/>
          </a:prstGeom>
          <a:solidFill>
            <a:srgbClr val="BB3D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B512DE4-D5A4-476C-AAEA-ADE376179FD6}"/>
              </a:ext>
            </a:extLst>
          </p:cNvPr>
          <p:cNvSpPr/>
          <p:nvPr/>
        </p:nvSpPr>
        <p:spPr>
          <a:xfrm>
            <a:off x="2983345" y="2927927"/>
            <a:ext cx="701965" cy="21428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復原後</a:t>
            </a:r>
            <a:r>
              <a:rPr lang="zh-TW" altLang="en-US" dirty="0"/>
              <a:t>之炊事場地坪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6627705-E598-4161-A490-983F36A9B93E}"/>
              </a:ext>
            </a:extLst>
          </p:cNvPr>
          <p:cNvSpPr/>
          <p:nvPr/>
        </p:nvSpPr>
        <p:spPr>
          <a:xfrm>
            <a:off x="895927" y="2946400"/>
            <a:ext cx="2004293" cy="19673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4FCB1CDD-0980-43EC-A306-4D5E6BA858DC}"/>
              </a:ext>
            </a:extLst>
          </p:cNvPr>
          <p:cNvSpPr txBox="1"/>
          <p:nvPr/>
        </p:nvSpPr>
        <p:spPr>
          <a:xfrm>
            <a:off x="3084899" y="2577068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6M</a:t>
            </a: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0A6BA3E5-3276-421B-B400-6D8A5E42B264}"/>
              </a:ext>
            </a:extLst>
          </p:cNvPr>
          <p:cNvSpPr txBox="1"/>
          <p:nvPr/>
        </p:nvSpPr>
        <p:spPr>
          <a:xfrm>
            <a:off x="2397884" y="3639250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17M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59767A0-49C4-4904-96DD-7AC7DB1CBA4B}"/>
              </a:ext>
            </a:extLst>
          </p:cNvPr>
          <p:cNvSpPr txBox="1"/>
          <p:nvPr/>
        </p:nvSpPr>
        <p:spPr>
          <a:xfrm>
            <a:off x="319719" y="5301949"/>
            <a:ext cx="3264035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地坪施作範圍包括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運動地坪</a:t>
            </a:r>
            <a:r>
              <a:rPr lang="en-US" altLang="zh-TW" dirty="0">
                <a:solidFill>
                  <a:srgbClr val="FF0000"/>
                </a:solidFill>
              </a:rPr>
              <a:t>+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復原後之炊事場地坪</a:t>
            </a:r>
            <a:r>
              <a:rPr lang="en-US" altLang="zh-TW" dirty="0">
                <a:solidFill>
                  <a:srgbClr val="FF0000"/>
                </a:solidFill>
              </a:rPr>
              <a:t>(6M</a:t>
            </a:r>
            <a:r>
              <a:rPr lang="zh-TW" altLang="en-US" dirty="0">
                <a:solidFill>
                  <a:srgbClr val="FF0000"/>
                </a:solidFill>
              </a:rPr>
              <a:t>*</a:t>
            </a:r>
            <a:r>
              <a:rPr lang="en-US" altLang="zh-TW" dirty="0">
                <a:solidFill>
                  <a:srgbClr val="FF0000"/>
                </a:solidFill>
              </a:rPr>
              <a:t>17M)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81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29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jjj</dc:creator>
  <cp:lastModifiedBy>jjj</cp:lastModifiedBy>
  <cp:revision>3</cp:revision>
  <dcterms:created xsi:type="dcterms:W3CDTF">2025-06-03T08:10:41Z</dcterms:created>
  <dcterms:modified xsi:type="dcterms:W3CDTF">2025-06-23T02:24:48Z</dcterms:modified>
</cp:coreProperties>
</file>